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1792-CCCE-49FB-B621-39230EF47AA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3277A-AA69-4BB2-839F-BE3CC7C4B5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0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277A-AA69-4BB2-839F-BE3CC7C4B59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4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3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0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September 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161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FcIqhe8fZck2ax3Kxn3Qmq/Lo-Fi?node-id=0-1&amp;t=XYIzqeZ7DGMNkiJU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0Cx3kIBTeINUUyju2yUtXE/Hi-Fi?node-id=0-1&amp;t=AfCjP5zu6b6t3Len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F9544543-A0E4-1E77-77DE-F348D96A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771" b="17054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9ED72-D755-0C19-A196-9C95CA2D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MODULE 4 – LAB 1: FIGMA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28DC-6767-79B3-D766-D98D3F25E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FIGMA PROTOTYPE FOR A SCOAL MEDIA APPLICATION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3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2D93-AC2A-F5DC-2138-08CF624E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58E0-FAF7-DAAC-477F-CE4E3F40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Figma prototype for a social media application, where you can post your content and posts from other users are visible. Don’t just jump into Figma, try to follow the design procedure. </a:t>
            </a:r>
          </a:p>
          <a:p>
            <a:endParaRPr lang="en-US" dirty="0"/>
          </a:p>
          <a:p>
            <a:r>
              <a:rPr lang="en-US" dirty="0"/>
              <a:t>It could be a social media application designed for a specific community.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04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CBC0-3504-4206-9798-A42CC68F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7880-144B-CF00-D84F-71DE3BDE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designed a social media prototype for a community of sustainable consumers interested in companies’ sustainable/responsible products. </a:t>
            </a:r>
          </a:p>
          <a:p>
            <a:r>
              <a:rPr lang="en-US" dirty="0"/>
              <a:t>The social media prototype includes:</a:t>
            </a:r>
          </a:p>
          <a:p>
            <a:pPr lvl="1"/>
            <a:r>
              <a:rPr lang="en-US" dirty="0"/>
              <a:t>Featured pics of sustainable/responsible products photos sponsored by companies on the welcome page.</a:t>
            </a:r>
          </a:p>
          <a:p>
            <a:pPr lvl="1"/>
            <a:r>
              <a:rPr lang="en-US" dirty="0"/>
              <a:t>Hot updates on the relevant focus of the community.</a:t>
            </a:r>
          </a:p>
          <a:p>
            <a:pPr lvl="1"/>
            <a:r>
              <a:rPr lang="en-US" dirty="0"/>
              <a:t>Posts of the members (and the reactions from other members).</a:t>
            </a:r>
          </a:p>
          <a:p>
            <a:r>
              <a:rPr lang="en-US" dirty="0"/>
              <a:t>The name of the social media is ‘</a:t>
            </a:r>
            <a:r>
              <a:rPr lang="en-US" dirty="0" err="1"/>
              <a:t>InsMe</a:t>
            </a:r>
            <a:r>
              <a:rPr lang="en-US" dirty="0"/>
              <a:t>’ (Inspire Me).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A0B8-0C18-C7FE-4DFA-9EBA8A9C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48B4-9DAF-AAAA-A8FE-C4C3ECCC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356" y="2151088"/>
            <a:ext cx="4987767" cy="41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5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6AE0-539F-3CE6-5730-129E79A2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Sketch: initial design idea</a:t>
            </a:r>
            <a:br>
              <a:rPr lang="en-US" dirty="0"/>
            </a:b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7F7ED-B203-E3CA-D21C-2B64DA26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8" y="2029968"/>
            <a:ext cx="3868955" cy="330403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36240C-FDF6-8DA6-0EE5-A13761FA5DC9}"/>
              </a:ext>
            </a:extLst>
          </p:cNvPr>
          <p:cNvSpPr/>
          <p:nvPr/>
        </p:nvSpPr>
        <p:spPr>
          <a:xfrm>
            <a:off x="1763486" y="5453743"/>
            <a:ext cx="1186543" cy="41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4D987B-9318-E7BC-69E2-68B1365AA868}"/>
              </a:ext>
            </a:extLst>
          </p:cNvPr>
          <p:cNvSpPr/>
          <p:nvPr/>
        </p:nvSpPr>
        <p:spPr>
          <a:xfrm>
            <a:off x="8204794" y="5453744"/>
            <a:ext cx="1186543" cy="41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E62EB7-2200-A2C2-94CE-50453395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25" y="2029968"/>
            <a:ext cx="3554676" cy="31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A4A1-274C-C10A-7837-A94DFE80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Sketch: initial design idea</a:t>
            </a:r>
            <a:br>
              <a:rPr lang="en-US" dirty="0"/>
            </a:b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2BCFB-DCCC-102D-9F91-F7687028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708" y="1961729"/>
            <a:ext cx="3646210" cy="322389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6E8A1E-E420-1577-3FE0-CB406AF60297}"/>
              </a:ext>
            </a:extLst>
          </p:cNvPr>
          <p:cNvSpPr/>
          <p:nvPr/>
        </p:nvSpPr>
        <p:spPr>
          <a:xfrm>
            <a:off x="1838436" y="5453743"/>
            <a:ext cx="1186543" cy="41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EF9CDF-779D-C814-ACA7-5E0D96953496}"/>
              </a:ext>
            </a:extLst>
          </p:cNvPr>
          <p:cNvSpPr/>
          <p:nvPr/>
        </p:nvSpPr>
        <p:spPr>
          <a:xfrm>
            <a:off x="7747059" y="5463738"/>
            <a:ext cx="1186543" cy="41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4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0B3F2-0B6A-6D41-EB15-1B43E0A8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05" y="2012625"/>
            <a:ext cx="2257038" cy="33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B97B-E0CB-BDD6-BAB3-32EB8597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Figma: Lo- Fi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932B-72A5-B57E-A3BC-E36AA64A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Prototype Link: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https://www.figma.com/proto/FcIqhe8fZck2ax3Kxn3Qmq/Lo-Fi?node-id=0-1&amp;t=XYIzqeZ7DGMNkiJU-1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648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736E-6208-23D3-BDEF-E0364CED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Figma: hi-fi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04D4-ED86-7680-07D0-9BE6AFF5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Prototype Link: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https://www.figma.com/proto/0Cx3kIBTeINUUyju2yUtXE/Hi-Fi?node-id=0-1&amp;t=AfCjP5zu6b6t3Len-1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90156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225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GradientRiseVTI</vt:lpstr>
      <vt:lpstr>MODULE 4 – LAB 1: FIGMA</vt:lpstr>
      <vt:lpstr>REQUIREMENTS:</vt:lpstr>
      <vt:lpstr>Requirements:</vt:lpstr>
      <vt:lpstr>Application design</vt:lpstr>
      <vt:lpstr>Sketch: initial design idea </vt:lpstr>
      <vt:lpstr>Sketch: initial design idea </vt:lpstr>
      <vt:lpstr>Figma: Lo- Fi</vt:lpstr>
      <vt:lpstr>Figma: hi-fi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Thebears161</dc:creator>
  <cp:lastModifiedBy>Thebears161</cp:lastModifiedBy>
  <cp:revision>10</cp:revision>
  <dcterms:created xsi:type="dcterms:W3CDTF">2024-09-03T04:56:28Z</dcterms:created>
  <dcterms:modified xsi:type="dcterms:W3CDTF">2024-09-03T14:53:00Z</dcterms:modified>
</cp:coreProperties>
</file>