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1260-7718-923A-20F9-D3AF0015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D201-2638-0375-ED6B-F2B96605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6766-8826-879D-C4F9-84A812DF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681C-9CA6-1268-BFC6-C0145944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E449-373E-1C3C-86B9-226E7C1C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92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C01B-DF2A-E874-6CCB-E459E3AF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FEDD6-E9A6-F0E6-CF07-5057172A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BFD8-9F0F-FA3F-261B-E96A26EB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0F30-53F4-8942-261C-9D929BFA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9E12-2115-1C68-4062-39193135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89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C1F27-EB89-3595-2861-DBA3E27F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71C5-2802-3348-6DC7-41FCB7622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84AC-2A99-9E8F-27C3-7579AA75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7313-4A28-9A52-1822-4FC91124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6DB2-4383-CCED-8788-6A252693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22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C41-DC20-7C37-E17E-AD8912CB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1D82-7568-7731-2C3D-3434DEA4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CB54-84DD-5CF9-D5AE-24E1C1C8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DF07-DE5C-912A-5DAC-37FBA2B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E861-AAA5-F5FB-CF21-F64757CA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2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9B04-4BA0-775A-B4EF-3A2B0BD3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70F2-EBD0-342B-2521-24E77967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8BBE-358E-EA64-EC88-6E2A6C2A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9F3A-C6C6-2985-159D-5238C142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AFAE-B6B4-98F5-26BA-B4CB371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99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ADED-AAE6-83AD-6711-21EA7EB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2F1D-E47A-0C7E-0A23-6A2FE984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805C-B595-D9BD-6234-804D4E3A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26BFE-CF47-51BA-1221-D180017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08A1-E867-DBBA-28CC-7C643F2C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BA02-AD4B-8C9E-8DFB-4F83E9FF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712-8432-E5E8-132F-D6A2CD47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F1ED-86ED-DD9D-1F18-3886246AA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C07C1-3FD0-96EF-D56F-DCBD1EE02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8A034-EB3F-CC12-0A24-06A885FD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4FE0B-176D-250D-D39B-374F09155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53587-2062-A1D6-6D65-79EB9756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14756-9160-32C6-E1B8-285B8F7D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5552-FE64-1259-9B84-6A7AE2FC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74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456A-8F7C-C15A-D1D1-FC55A48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B142-FC79-CE3E-A8A5-4BBD9AE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D0A8-35D2-F511-7DA3-D489C972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87587-BECF-316E-1EB6-31E72D2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5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590-36FA-13C0-2A3B-00D827D5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062E0-C658-9538-FAD8-E9D0F744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4A5E-A57B-1F70-8CF9-13AF8D2B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2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FBE9-28D0-2895-26D4-A313D7C2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3DDC-8A6A-E795-84DF-30557627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BA9CF-B0F8-4B01-0083-5E2A37FB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A1F2-97E6-0C34-1810-00C1807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1BE3-07E3-FAC9-C606-FBF36B0F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FA16-D000-B91B-31BE-73F038E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54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F72-A82E-BC8E-3584-8E500074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F9B56-899B-2FC8-290D-3DF7055C8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47E6-FA31-075F-B3A1-F4582EDC0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0C295-C1A5-0060-83D6-9B88CA14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1A35-3FBB-7CB4-486C-0B5914B1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62B7-5CCA-99B5-B35F-898F62EA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4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ECC68-39F9-59C9-6597-E0C9D232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53EE-1B41-86D8-868D-208A0D23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0285-C95A-62E4-237E-5AE50EB1B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6BB3-AD9B-4B67-BF9B-D0EE068B824D}" type="datetimeFigureOut">
              <a:rPr lang="en-SG" smtClean="0"/>
              <a:t>31/8/2024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7287-4F3E-7BBB-C110-CD3759746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ED28-EA65-7F05-77A5-EA63E677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5B91B-6DFC-48F7-A722-7C9CA049A6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3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00A-2D7A-D59D-4F46-91CC5A002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Project 1</a:t>
            </a:r>
            <a:br>
              <a:rPr lang="en-SG" dirty="0"/>
            </a:br>
            <a:r>
              <a:rPr lang="en-SG" dirty="0"/>
              <a:t>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FE274-11B8-19C5-9A07-FD08C7A9C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IOD</a:t>
            </a:r>
          </a:p>
          <a:p>
            <a:r>
              <a:rPr lang="en-SG" dirty="0"/>
              <a:t>31 Aug 2024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476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AE7AC-BA98-DEE0-64F5-0A219ABF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 dirty="0">
                <a:solidFill>
                  <a:srgbClr val="FFFFFF"/>
                </a:solidFill>
              </a:rPr>
              <a:t>Background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A604-094B-4C48-BC26-317277DB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SG" dirty="0"/>
              <a:t>Charity-based NGO </a:t>
            </a:r>
          </a:p>
          <a:p>
            <a:endParaRPr lang="en-SG" dirty="0"/>
          </a:p>
          <a:p>
            <a:r>
              <a:rPr lang="en-SG" dirty="0"/>
              <a:t>Care 4 Society (not an actual entity)</a:t>
            </a:r>
          </a:p>
          <a:p>
            <a:endParaRPr lang="en-SG" dirty="0"/>
          </a:p>
          <a:p>
            <a:r>
              <a:rPr lang="en-SG" dirty="0"/>
              <a:t>Need to</a:t>
            </a:r>
          </a:p>
          <a:p>
            <a:pPr marL="0" indent="0">
              <a:buNone/>
            </a:pPr>
            <a:r>
              <a:rPr lang="en-SG" dirty="0"/>
              <a:t>Show </a:t>
            </a:r>
            <a:r>
              <a:rPr lang="en-US" dirty="0"/>
              <a:t>survey data on people with disabilities in Singapore and the challenges they face in being active members of </a:t>
            </a:r>
            <a:r>
              <a:rPr lang="en-SG" dirty="0"/>
              <a:t>society.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472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AE7AC-BA98-DEE0-64F5-0A219ABF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 dirty="0">
                <a:solidFill>
                  <a:srgbClr val="FFFFFF"/>
                </a:solidFill>
              </a:rPr>
              <a:t>What will users of the data able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A604-094B-4C48-BC26-317277DB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SG" dirty="0"/>
              <a:t>Expectation: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Users will be able to see reasons </a:t>
            </a:r>
            <a:r>
              <a:rPr lang="en-US" dirty="0"/>
              <a:t>for PWD for not being able to be active members of </a:t>
            </a:r>
            <a:r>
              <a:rPr lang="en-SG" dirty="0"/>
              <a:t>society.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Users can filter data based on years.</a:t>
            </a:r>
          </a:p>
        </p:txBody>
      </p:sp>
    </p:spTree>
    <p:extLst>
      <p:ext uri="{BB962C8B-B14F-4D97-AF65-F5344CB8AC3E}">
        <p14:creationId xmlns:p14="http://schemas.microsoft.com/office/powerpoint/2010/main" val="7659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AE7AC-BA98-DEE0-64F5-0A219ABF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 dirty="0">
                <a:solidFill>
                  <a:srgbClr val="FFFFFF"/>
                </a:solidFill>
              </a:rPr>
              <a:t>What does the NGO expect me to deliver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A604-094B-4C48-BC26-317277DB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SG" dirty="0"/>
              <a:t>Expectation: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A minimum value case shows a snippet of the data and buttons that can filter the data by year.</a:t>
            </a:r>
          </a:p>
        </p:txBody>
      </p:sp>
    </p:spTree>
    <p:extLst>
      <p:ext uri="{BB962C8B-B14F-4D97-AF65-F5344CB8AC3E}">
        <p14:creationId xmlns:p14="http://schemas.microsoft.com/office/powerpoint/2010/main" val="14687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AE7AC-BA98-DEE0-64F5-0A219ABF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 dirty="0">
                <a:solidFill>
                  <a:srgbClr val="FFFFFF"/>
                </a:solidFill>
              </a:rPr>
              <a:t>Let’s go to the prototype of the project!</a:t>
            </a:r>
          </a:p>
        </p:txBody>
      </p:sp>
    </p:spTree>
    <p:extLst>
      <p:ext uri="{BB962C8B-B14F-4D97-AF65-F5344CB8AC3E}">
        <p14:creationId xmlns:p14="http://schemas.microsoft.com/office/powerpoint/2010/main" val="12306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Mini Project 1 Use case</vt:lpstr>
      <vt:lpstr>Background of the project</vt:lpstr>
      <vt:lpstr>What will users of the data able to do?</vt:lpstr>
      <vt:lpstr>What does the NGO expect me to deliver first?</vt:lpstr>
      <vt:lpstr>Let’s go to the prototype of the project!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Thebears161</dc:creator>
  <cp:lastModifiedBy>Thebears161</cp:lastModifiedBy>
  <cp:revision>1</cp:revision>
  <dcterms:created xsi:type="dcterms:W3CDTF">2024-08-31T01:47:26Z</dcterms:created>
  <dcterms:modified xsi:type="dcterms:W3CDTF">2024-08-31T01:56:22Z</dcterms:modified>
</cp:coreProperties>
</file>