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8" r:id="rId5"/>
    <p:sldId id="260" r:id="rId6"/>
    <p:sldId id="267" r:id="rId7"/>
    <p:sldId id="271" r:id="rId8"/>
    <p:sldId id="261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C29577E-581C-BAFB-4A0D-A54F141D13E0}" name="Yemisi Teju Olasoji" initials="YO" userId="S::274480@uis.no::4b6e1c5b-d9d8-4cd6-81f3-62c95c49d66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90ECD3-F1A9-4627-BB96-5E4499C67D6D}" v="35" dt="2023-11-11T19:36:38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.fylling@gmail.com" userId="388f6e817b95a383" providerId="LiveId" clId="{F790ECD3-F1A9-4627-BB96-5E4499C67D6D}"/>
    <pc:docChg chg="undo custSel addSld delSld modSld sldOrd">
      <pc:chgData name="dan.fylling@gmail.com" userId="388f6e817b95a383" providerId="LiveId" clId="{F790ECD3-F1A9-4627-BB96-5E4499C67D6D}" dt="2023-11-11T20:06:54.961" v="2113" actId="20577"/>
      <pc:docMkLst>
        <pc:docMk/>
      </pc:docMkLst>
      <pc:sldChg chg="addSp modSp mod setBg">
        <pc:chgData name="dan.fylling@gmail.com" userId="388f6e817b95a383" providerId="LiveId" clId="{F790ECD3-F1A9-4627-BB96-5E4499C67D6D}" dt="2023-11-11T18:04:26.783" v="1135" actId="1076"/>
        <pc:sldMkLst>
          <pc:docMk/>
          <pc:sldMk cId="407380271" sldId="260"/>
        </pc:sldMkLst>
        <pc:spChg chg="mod">
          <ac:chgData name="dan.fylling@gmail.com" userId="388f6e817b95a383" providerId="LiveId" clId="{F790ECD3-F1A9-4627-BB96-5E4499C67D6D}" dt="2023-11-11T17:55:40.044" v="611" actId="26606"/>
          <ac:spMkLst>
            <pc:docMk/>
            <pc:sldMk cId="407380271" sldId="260"/>
            <ac:spMk id="2" creationId="{6A75909A-EFCD-8592-72A3-1AC6A1F29982}"/>
          </ac:spMkLst>
        </pc:spChg>
        <pc:spChg chg="mod ord">
          <ac:chgData name="dan.fylling@gmail.com" userId="388f6e817b95a383" providerId="LiveId" clId="{F790ECD3-F1A9-4627-BB96-5E4499C67D6D}" dt="2023-11-11T18:04:26.783" v="1135" actId="1076"/>
          <ac:spMkLst>
            <pc:docMk/>
            <pc:sldMk cId="407380271" sldId="260"/>
            <ac:spMk id="4" creationId="{C75D7765-18DA-3286-E8E1-CCADF175E4AE}"/>
          </ac:spMkLst>
        </pc:spChg>
        <pc:spChg chg="add">
          <ac:chgData name="dan.fylling@gmail.com" userId="388f6e817b95a383" providerId="LiveId" clId="{F790ECD3-F1A9-4627-BB96-5E4499C67D6D}" dt="2023-11-11T17:55:40.044" v="611" actId="26606"/>
          <ac:spMkLst>
            <pc:docMk/>
            <pc:sldMk cId="407380271" sldId="260"/>
            <ac:spMk id="12" creationId="{BDF1A5A8-1F9D-41FB-9968-E8E141CC34F5}"/>
          </ac:spMkLst>
        </pc:spChg>
        <pc:spChg chg="add">
          <ac:chgData name="dan.fylling@gmail.com" userId="388f6e817b95a383" providerId="LiveId" clId="{F790ECD3-F1A9-4627-BB96-5E4499C67D6D}" dt="2023-11-11T17:55:40.044" v="611" actId="26606"/>
          <ac:spMkLst>
            <pc:docMk/>
            <pc:sldMk cId="407380271" sldId="260"/>
            <ac:spMk id="14" creationId="{2FF8A507-56A2-4FE4-8B7E-C1BC9DD86558}"/>
          </ac:spMkLst>
        </pc:spChg>
        <pc:spChg chg="add">
          <ac:chgData name="dan.fylling@gmail.com" userId="388f6e817b95a383" providerId="LiveId" clId="{F790ECD3-F1A9-4627-BB96-5E4499C67D6D}" dt="2023-11-11T17:55:40.044" v="611" actId="26606"/>
          <ac:spMkLst>
            <pc:docMk/>
            <pc:sldMk cId="407380271" sldId="260"/>
            <ac:spMk id="16" creationId="{FCC54B50-93BD-4243-9020-11486472E259}"/>
          </ac:spMkLst>
        </pc:spChg>
        <pc:picChg chg="add mod">
          <ac:chgData name="dan.fylling@gmail.com" userId="388f6e817b95a383" providerId="LiveId" clId="{F790ECD3-F1A9-4627-BB96-5E4499C67D6D}" dt="2023-11-11T17:55:48.205" v="613" actId="14100"/>
          <ac:picMkLst>
            <pc:docMk/>
            <pc:sldMk cId="407380271" sldId="260"/>
            <ac:picMk id="5" creationId="{2DE8FFA0-C133-7434-FA68-EDE43FD73192}"/>
          </ac:picMkLst>
        </pc:picChg>
        <pc:picChg chg="add mod">
          <ac:chgData name="dan.fylling@gmail.com" userId="388f6e817b95a383" providerId="LiveId" clId="{F790ECD3-F1A9-4627-BB96-5E4499C67D6D}" dt="2023-11-11T17:55:54.077" v="615" actId="1076"/>
          <ac:picMkLst>
            <pc:docMk/>
            <pc:sldMk cId="407380271" sldId="260"/>
            <ac:picMk id="7" creationId="{31A52CAC-327B-2C1A-90FE-8201223AE4E9}"/>
          </ac:picMkLst>
        </pc:picChg>
      </pc:sldChg>
      <pc:sldChg chg="addSp delSp modSp mod setBg">
        <pc:chgData name="dan.fylling@gmail.com" userId="388f6e817b95a383" providerId="LiveId" clId="{F790ECD3-F1A9-4627-BB96-5E4499C67D6D}" dt="2023-11-11T19:28:23.564" v="2058" actId="20577"/>
        <pc:sldMkLst>
          <pc:docMk/>
          <pc:sldMk cId="1682790835" sldId="261"/>
        </pc:sldMkLst>
        <pc:spChg chg="mod">
          <ac:chgData name="dan.fylling@gmail.com" userId="388f6e817b95a383" providerId="LiveId" clId="{F790ECD3-F1A9-4627-BB96-5E4499C67D6D}" dt="2023-11-11T18:20:41.757" v="1586" actId="1076"/>
          <ac:spMkLst>
            <pc:docMk/>
            <pc:sldMk cId="1682790835" sldId="261"/>
            <ac:spMk id="2" creationId="{C464A556-20BC-2A05-8652-1E48CF92B010}"/>
          </ac:spMkLst>
        </pc:spChg>
        <pc:spChg chg="del mod ord">
          <ac:chgData name="dan.fylling@gmail.com" userId="388f6e817b95a383" providerId="LiveId" clId="{F790ECD3-F1A9-4627-BB96-5E4499C67D6D}" dt="2023-11-11T18:20:45.456" v="1587" actId="478"/>
          <ac:spMkLst>
            <pc:docMk/>
            <pc:sldMk cId="1682790835" sldId="261"/>
            <ac:spMk id="3" creationId="{EDAA56FF-504A-F515-B592-1B23380C5C24}"/>
          </ac:spMkLst>
        </pc:spChg>
        <pc:spChg chg="add del mod">
          <ac:chgData name="dan.fylling@gmail.com" userId="388f6e817b95a383" providerId="LiveId" clId="{F790ECD3-F1A9-4627-BB96-5E4499C67D6D}" dt="2023-11-11T18:21:01.660" v="1589" actId="478"/>
          <ac:spMkLst>
            <pc:docMk/>
            <pc:sldMk cId="1682790835" sldId="261"/>
            <ac:spMk id="11" creationId="{F3DFE32C-7A7D-E2EE-E3F3-9B2A86F423A2}"/>
          </ac:spMkLst>
        </pc:spChg>
        <pc:spChg chg="add mod">
          <ac:chgData name="dan.fylling@gmail.com" userId="388f6e817b95a383" providerId="LiveId" clId="{F790ECD3-F1A9-4627-BB96-5E4499C67D6D}" dt="2023-11-11T19:28:23.564" v="2058" actId="20577"/>
          <ac:spMkLst>
            <pc:docMk/>
            <pc:sldMk cId="1682790835" sldId="261"/>
            <ac:spMk id="12" creationId="{88815A16-292E-5978-65E0-52EC49325844}"/>
          </ac:spMkLst>
        </pc:spChg>
        <pc:spChg chg="add del">
          <ac:chgData name="dan.fylling@gmail.com" userId="388f6e817b95a383" providerId="LiveId" clId="{F790ECD3-F1A9-4627-BB96-5E4499C67D6D}" dt="2023-11-11T18:16:53.667" v="1471" actId="26606"/>
          <ac:spMkLst>
            <pc:docMk/>
            <pc:sldMk cId="1682790835" sldId="261"/>
            <ac:spMk id="14" creationId="{0F8EDF29-1535-4A6E-807D-812733F33EDB}"/>
          </ac:spMkLst>
        </pc:spChg>
        <pc:spChg chg="add del">
          <ac:chgData name="dan.fylling@gmail.com" userId="388f6e817b95a383" providerId="LiveId" clId="{F790ECD3-F1A9-4627-BB96-5E4499C67D6D}" dt="2023-11-11T18:17:17.995" v="1473" actId="26606"/>
          <ac:spMkLst>
            <pc:docMk/>
            <pc:sldMk cId="1682790835" sldId="261"/>
            <ac:spMk id="16" creationId="{05D1028C-0ECA-4950-9153-E1DB1EF547E9}"/>
          </ac:spMkLst>
        </pc:spChg>
        <pc:spChg chg="add del">
          <ac:chgData name="dan.fylling@gmail.com" userId="388f6e817b95a383" providerId="LiveId" clId="{F790ECD3-F1A9-4627-BB96-5E4499C67D6D}" dt="2023-11-11T18:17:17.995" v="1473" actId="26606"/>
          <ac:spMkLst>
            <pc:docMk/>
            <pc:sldMk cId="1682790835" sldId="261"/>
            <ac:spMk id="17" creationId="{F0A84B79-42A7-4AD9-A72A-3A35801478BF}"/>
          </ac:spMkLst>
        </pc:spChg>
        <pc:spChg chg="add del">
          <ac:chgData name="dan.fylling@gmail.com" userId="388f6e817b95a383" providerId="LiveId" clId="{F790ECD3-F1A9-4627-BB96-5E4499C67D6D}" dt="2023-11-11T18:20:09.812" v="1570" actId="26606"/>
          <ac:spMkLst>
            <pc:docMk/>
            <pc:sldMk cId="1682790835" sldId="261"/>
            <ac:spMk id="22" creationId="{18073EE4-EB60-444A-A7EA-82035FCDE085}"/>
          </ac:spMkLst>
        </pc:spChg>
        <pc:spChg chg="add del">
          <ac:chgData name="dan.fylling@gmail.com" userId="388f6e817b95a383" providerId="LiveId" clId="{F790ECD3-F1A9-4627-BB96-5E4499C67D6D}" dt="2023-11-11T18:20:09.812" v="1570" actId="26606"/>
          <ac:spMkLst>
            <pc:docMk/>
            <pc:sldMk cId="1682790835" sldId="261"/>
            <ac:spMk id="24" creationId="{86AD7ABD-24C8-4B21-A948-ABC2F8C70B69}"/>
          </ac:spMkLst>
        </pc:spChg>
        <pc:spChg chg="add del">
          <ac:chgData name="dan.fylling@gmail.com" userId="388f6e817b95a383" providerId="LiveId" clId="{F790ECD3-F1A9-4627-BB96-5E4499C67D6D}" dt="2023-11-11T18:20:09.812" v="1570" actId="26606"/>
          <ac:spMkLst>
            <pc:docMk/>
            <pc:sldMk cId="1682790835" sldId="261"/>
            <ac:spMk id="26" creationId="{B63082B3-0202-4A7D-A42B-721E4CE9E2D4}"/>
          </ac:spMkLst>
        </pc:spChg>
        <pc:spChg chg="add">
          <ac:chgData name="dan.fylling@gmail.com" userId="388f6e817b95a383" providerId="LiveId" clId="{F790ECD3-F1A9-4627-BB96-5E4499C67D6D}" dt="2023-11-11T18:20:09.812" v="1570" actId="26606"/>
          <ac:spMkLst>
            <pc:docMk/>
            <pc:sldMk cId="1682790835" sldId="261"/>
            <ac:spMk id="35" creationId="{5F07A6A6-E44B-411E-AA18-65E4811366A6}"/>
          </ac:spMkLst>
        </pc:spChg>
        <pc:spChg chg="add">
          <ac:chgData name="dan.fylling@gmail.com" userId="388f6e817b95a383" providerId="LiveId" clId="{F790ECD3-F1A9-4627-BB96-5E4499C67D6D}" dt="2023-11-11T18:20:09.812" v="1570" actId="26606"/>
          <ac:spMkLst>
            <pc:docMk/>
            <pc:sldMk cId="1682790835" sldId="261"/>
            <ac:spMk id="41" creationId="{5D5A8E14-301B-40C0-A174-D2232EF95C0B}"/>
          </ac:spMkLst>
        </pc:spChg>
        <pc:spChg chg="add">
          <ac:chgData name="dan.fylling@gmail.com" userId="388f6e817b95a383" providerId="LiveId" clId="{F790ECD3-F1A9-4627-BB96-5E4499C67D6D}" dt="2023-11-11T18:20:09.812" v="1570" actId="26606"/>
          <ac:spMkLst>
            <pc:docMk/>
            <pc:sldMk cId="1682790835" sldId="261"/>
            <ac:spMk id="43" creationId="{BC9CB508-FF90-4201-B852-19409B06D656}"/>
          </ac:spMkLst>
        </pc:spChg>
        <pc:spChg chg="add">
          <ac:chgData name="dan.fylling@gmail.com" userId="388f6e817b95a383" providerId="LiveId" clId="{F790ECD3-F1A9-4627-BB96-5E4499C67D6D}" dt="2023-11-11T18:20:09.812" v="1570" actId="26606"/>
          <ac:spMkLst>
            <pc:docMk/>
            <pc:sldMk cId="1682790835" sldId="261"/>
            <ac:spMk id="45" creationId="{67B72EB2-444A-42B0-BE12-6EA274B22490}"/>
          </ac:spMkLst>
        </pc:spChg>
        <pc:spChg chg="add">
          <ac:chgData name="dan.fylling@gmail.com" userId="388f6e817b95a383" providerId="LiveId" clId="{F790ECD3-F1A9-4627-BB96-5E4499C67D6D}" dt="2023-11-11T18:20:09.812" v="1570" actId="26606"/>
          <ac:spMkLst>
            <pc:docMk/>
            <pc:sldMk cId="1682790835" sldId="261"/>
            <ac:spMk id="47" creationId="{769CD228-D5CA-4C29-A9D1-4C919760B0EC}"/>
          </ac:spMkLst>
        </pc:spChg>
        <pc:picChg chg="add mod ord modCrop">
          <ac:chgData name="dan.fylling@gmail.com" userId="388f6e817b95a383" providerId="LiveId" clId="{F790ECD3-F1A9-4627-BB96-5E4499C67D6D}" dt="2023-11-11T18:20:24.992" v="1576" actId="14100"/>
          <ac:picMkLst>
            <pc:docMk/>
            <pc:sldMk cId="1682790835" sldId="261"/>
            <ac:picMk id="5" creationId="{B6BBB9BE-9D31-6ECF-36A2-E74F99DC4E75}"/>
          </ac:picMkLst>
        </pc:picChg>
        <pc:picChg chg="add mod ord">
          <ac:chgData name="dan.fylling@gmail.com" userId="388f6e817b95a383" providerId="LiveId" clId="{F790ECD3-F1A9-4627-BB96-5E4499C67D6D}" dt="2023-11-11T18:20:20.591" v="1574" actId="1076"/>
          <ac:picMkLst>
            <pc:docMk/>
            <pc:sldMk cId="1682790835" sldId="261"/>
            <ac:picMk id="7" creationId="{4DAC82C0-7F25-D1B1-333D-D1EEC7016DAA}"/>
          </ac:picMkLst>
        </pc:picChg>
        <pc:picChg chg="add mod">
          <ac:chgData name="dan.fylling@gmail.com" userId="388f6e817b95a383" providerId="LiveId" clId="{F790ECD3-F1A9-4627-BB96-5E4499C67D6D}" dt="2023-11-11T18:21:59.539" v="1666" actId="1076"/>
          <ac:picMkLst>
            <pc:docMk/>
            <pc:sldMk cId="1682790835" sldId="261"/>
            <ac:picMk id="9" creationId="{92403191-2DD3-4BE3-2EED-CC2D04AD0E99}"/>
          </ac:picMkLst>
        </pc:picChg>
        <pc:picChg chg="add">
          <ac:chgData name="dan.fylling@gmail.com" userId="388f6e817b95a383" providerId="LiveId" clId="{F790ECD3-F1A9-4627-BB96-5E4499C67D6D}" dt="2023-11-11T18:20:09.812" v="1570" actId="26606"/>
          <ac:picMkLst>
            <pc:docMk/>
            <pc:sldMk cId="1682790835" sldId="261"/>
            <ac:picMk id="31" creationId="{0F7302AF-86B9-441B-8D24-AC382E2A43A7}"/>
          </ac:picMkLst>
        </pc:picChg>
        <pc:picChg chg="add">
          <ac:chgData name="dan.fylling@gmail.com" userId="388f6e817b95a383" providerId="LiveId" clId="{F790ECD3-F1A9-4627-BB96-5E4499C67D6D}" dt="2023-11-11T18:20:09.812" v="1570" actId="26606"/>
          <ac:picMkLst>
            <pc:docMk/>
            <pc:sldMk cId="1682790835" sldId="261"/>
            <ac:picMk id="33" creationId="{99A2A6C2-D371-4C6B-B50F-CC71C6D01037}"/>
          </ac:picMkLst>
        </pc:picChg>
        <pc:picChg chg="add">
          <ac:chgData name="dan.fylling@gmail.com" userId="388f6e817b95a383" providerId="LiveId" clId="{F790ECD3-F1A9-4627-BB96-5E4499C67D6D}" dt="2023-11-11T18:20:09.812" v="1570" actId="26606"/>
          <ac:picMkLst>
            <pc:docMk/>
            <pc:sldMk cId="1682790835" sldId="261"/>
            <ac:picMk id="37" creationId="{8CC3468F-5EED-42B0-8507-F30360E1D51E}"/>
          </ac:picMkLst>
        </pc:picChg>
        <pc:picChg chg="add">
          <ac:chgData name="dan.fylling@gmail.com" userId="388f6e817b95a383" providerId="LiveId" clId="{F790ECD3-F1A9-4627-BB96-5E4499C67D6D}" dt="2023-11-11T18:20:09.812" v="1570" actId="26606"/>
          <ac:picMkLst>
            <pc:docMk/>
            <pc:sldMk cId="1682790835" sldId="261"/>
            <ac:picMk id="39" creationId="{591711EE-029D-453C-9AE9-E87829F1D3D3}"/>
          </ac:picMkLst>
        </pc:picChg>
      </pc:sldChg>
      <pc:sldChg chg="del">
        <pc:chgData name="dan.fylling@gmail.com" userId="388f6e817b95a383" providerId="LiveId" clId="{F790ECD3-F1A9-4627-BB96-5E4499C67D6D}" dt="2023-11-11T19:43:55.913" v="2068" actId="47"/>
        <pc:sldMkLst>
          <pc:docMk/>
          <pc:sldMk cId="3044856979" sldId="262"/>
        </pc:sldMkLst>
      </pc:sldChg>
      <pc:sldChg chg="addSp delSp modSp mod setBg modAnim">
        <pc:chgData name="dan.fylling@gmail.com" userId="388f6e817b95a383" providerId="LiveId" clId="{F790ECD3-F1A9-4627-BB96-5E4499C67D6D}" dt="2023-11-11T19:44:39.979" v="2069" actId="21"/>
        <pc:sldMkLst>
          <pc:docMk/>
          <pc:sldMk cId="1751024679" sldId="263"/>
        </pc:sldMkLst>
        <pc:spChg chg="mod">
          <ac:chgData name="dan.fylling@gmail.com" userId="388f6e817b95a383" providerId="LiveId" clId="{F790ECD3-F1A9-4627-BB96-5E4499C67D6D}" dt="2023-11-11T17:48:50.295" v="378" actId="26606"/>
          <ac:spMkLst>
            <pc:docMk/>
            <pc:sldMk cId="1751024679" sldId="263"/>
            <ac:spMk id="2" creationId="{538C9DE3-D558-8793-D4E2-CE891A83A669}"/>
          </ac:spMkLst>
        </pc:spChg>
        <pc:spChg chg="mod ord">
          <ac:chgData name="dan.fylling@gmail.com" userId="388f6e817b95a383" providerId="LiveId" clId="{F790ECD3-F1A9-4627-BB96-5E4499C67D6D}" dt="2023-11-11T19:44:39.979" v="2069" actId="21"/>
          <ac:spMkLst>
            <pc:docMk/>
            <pc:sldMk cId="1751024679" sldId="263"/>
            <ac:spMk id="3" creationId="{A06BED61-B0DC-DA4B-AC07-7D98EFCBF10E}"/>
          </ac:spMkLst>
        </pc:spChg>
        <pc:spChg chg="add del">
          <ac:chgData name="dan.fylling@gmail.com" userId="388f6e817b95a383" providerId="LiveId" clId="{F790ECD3-F1A9-4627-BB96-5E4499C67D6D}" dt="2023-11-11T17:48:50.295" v="378" actId="26606"/>
          <ac:spMkLst>
            <pc:docMk/>
            <pc:sldMk cId="1751024679" sldId="263"/>
            <ac:spMk id="12" creationId="{BDF1A5A8-1F9D-41FB-9968-E8E141CC34F5}"/>
          </ac:spMkLst>
        </pc:spChg>
        <pc:spChg chg="add del">
          <ac:chgData name="dan.fylling@gmail.com" userId="388f6e817b95a383" providerId="LiveId" clId="{F790ECD3-F1A9-4627-BB96-5E4499C67D6D}" dt="2023-11-11T17:48:50.295" v="378" actId="26606"/>
          <ac:spMkLst>
            <pc:docMk/>
            <pc:sldMk cId="1751024679" sldId="263"/>
            <ac:spMk id="14" creationId="{2FF8A507-56A2-4FE4-8B7E-C1BC9DD86558}"/>
          </ac:spMkLst>
        </pc:spChg>
        <pc:spChg chg="add del">
          <ac:chgData name="dan.fylling@gmail.com" userId="388f6e817b95a383" providerId="LiveId" clId="{F790ECD3-F1A9-4627-BB96-5E4499C67D6D}" dt="2023-11-11T17:48:50.295" v="378" actId="26606"/>
          <ac:spMkLst>
            <pc:docMk/>
            <pc:sldMk cId="1751024679" sldId="263"/>
            <ac:spMk id="16" creationId="{FCC54B50-93BD-4243-9020-11486472E259}"/>
          </ac:spMkLst>
        </pc:spChg>
        <pc:spChg chg="add">
          <ac:chgData name="dan.fylling@gmail.com" userId="388f6e817b95a383" providerId="LiveId" clId="{F790ECD3-F1A9-4627-BB96-5E4499C67D6D}" dt="2023-11-11T17:48:50.295" v="378" actId="26606"/>
          <ac:spMkLst>
            <pc:docMk/>
            <pc:sldMk cId="1751024679" sldId="263"/>
            <ac:spMk id="21" creationId="{C8A3C342-1D03-412F-8DD3-BF519E8E0AE9}"/>
          </ac:spMkLst>
        </pc:spChg>
        <pc:spChg chg="add">
          <ac:chgData name="dan.fylling@gmail.com" userId="388f6e817b95a383" providerId="LiveId" clId="{F790ECD3-F1A9-4627-BB96-5E4499C67D6D}" dt="2023-11-11T17:48:50.295" v="378" actId="26606"/>
          <ac:spMkLst>
            <pc:docMk/>
            <pc:sldMk cId="1751024679" sldId="263"/>
            <ac:spMk id="23" creationId="{81CC9B02-E087-4350-AEBD-2C3CF001AF01}"/>
          </ac:spMkLst>
        </pc:spChg>
        <pc:picChg chg="add del mod">
          <ac:chgData name="dan.fylling@gmail.com" userId="388f6e817b95a383" providerId="LiveId" clId="{F790ECD3-F1A9-4627-BB96-5E4499C67D6D}" dt="2023-11-11T17:48:09.622" v="373" actId="21"/>
          <ac:picMkLst>
            <pc:docMk/>
            <pc:sldMk cId="1751024679" sldId="263"/>
            <ac:picMk id="5" creationId="{4C3B6340-5F79-9B35-1EEA-A710CD5E6F6E}"/>
          </ac:picMkLst>
        </pc:picChg>
        <pc:picChg chg="add del mod">
          <ac:chgData name="dan.fylling@gmail.com" userId="388f6e817b95a383" providerId="LiveId" clId="{F790ECD3-F1A9-4627-BB96-5E4499C67D6D}" dt="2023-11-11T17:48:09.622" v="373" actId="21"/>
          <ac:picMkLst>
            <pc:docMk/>
            <pc:sldMk cId="1751024679" sldId="263"/>
            <ac:picMk id="7" creationId="{B38C0A7D-4F3A-F27F-D0D0-9FD48BD03032}"/>
          </ac:picMkLst>
        </pc:picChg>
        <pc:picChg chg="add mod">
          <ac:chgData name="dan.fylling@gmail.com" userId="388f6e817b95a383" providerId="LiveId" clId="{F790ECD3-F1A9-4627-BB96-5E4499C67D6D}" dt="2023-11-11T17:48:50.295" v="378" actId="26606"/>
          <ac:picMkLst>
            <pc:docMk/>
            <pc:sldMk cId="1751024679" sldId="263"/>
            <ac:picMk id="9" creationId="{7A319066-2DA6-42B1-30A3-0B65EF66A213}"/>
          </ac:picMkLst>
        </pc:picChg>
      </pc:sldChg>
      <pc:sldChg chg="modSp mod">
        <pc:chgData name="dan.fylling@gmail.com" userId="388f6e817b95a383" providerId="LiveId" clId="{F790ECD3-F1A9-4627-BB96-5E4499C67D6D}" dt="2023-11-11T20:06:54.961" v="2113" actId="20577"/>
        <pc:sldMkLst>
          <pc:docMk/>
          <pc:sldMk cId="171568571" sldId="264"/>
        </pc:sldMkLst>
        <pc:spChg chg="mod">
          <ac:chgData name="dan.fylling@gmail.com" userId="388f6e817b95a383" providerId="LiveId" clId="{F790ECD3-F1A9-4627-BB96-5E4499C67D6D}" dt="2023-11-11T20:06:54.961" v="2113" actId="20577"/>
          <ac:spMkLst>
            <pc:docMk/>
            <pc:sldMk cId="171568571" sldId="264"/>
            <ac:spMk id="4" creationId="{A9A8B196-ED27-DD6E-CD9E-6F716F338727}"/>
          </ac:spMkLst>
        </pc:spChg>
      </pc:sldChg>
      <pc:sldChg chg="addSp delSp modSp mod">
        <pc:chgData name="dan.fylling@gmail.com" userId="388f6e817b95a383" providerId="LiveId" clId="{F790ECD3-F1A9-4627-BB96-5E4499C67D6D}" dt="2023-11-11T19:36:38.269" v="2066" actId="20578"/>
        <pc:sldMkLst>
          <pc:docMk/>
          <pc:sldMk cId="3837511545" sldId="266"/>
        </pc:sldMkLst>
        <pc:spChg chg="mod">
          <ac:chgData name="dan.fylling@gmail.com" userId="388f6e817b95a383" providerId="LiveId" clId="{F790ECD3-F1A9-4627-BB96-5E4499C67D6D}" dt="2023-11-11T19:35:31.573" v="2065" actId="20577"/>
          <ac:spMkLst>
            <pc:docMk/>
            <pc:sldMk cId="3837511545" sldId="266"/>
            <ac:spMk id="2" creationId="{C464A556-20BC-2A05-8652-1E48CF92B010}"/>
          </ac:spMkLst>
        </pc:spChg>
        <pc:spChg chg="del mod">
          <ac:chgData name="dan.fylling@gmail.com" userId="388f6e817b95a383" providerId="LiveId" clId="{F790ECD3-F1A9-4627-BB96-5E4499C67D6D}" dt="2023-11-11T18:25:12.152" v="1820" actId="478"/>
          <ac:spMkLst>
            <pc:docMk/>
            <pc:sldMk cId="3837511545" sldId="266"/>
            <ac:spMk id="3" creationId="{EDAA56FF-504A-F515-B592-1B23380C5C24}"/>
          </ac:spMkLst>
        </pc:spChg>
        <pc:spChg chg="add mod">
          <ac:chgData name="dan.fylling@gmail.com" userId="388f6e817b95a383" providerId="LiveId" clId="{F790ECD3-F1A9-4627-BB96-5E4499C67D6D}" dt="2023-11-11T19:36:38.269" v="2066" actId="20578"/>
          <ac:spMkLst>
            <pc:docMk/>
            <pc:sldMk cId="3837511545" sldId="266"/>
            <ac:spMk id="4" creationId="{68810164-FE92-D5EB-E945-69D6ACC1CC3A}"/>
          </ac:spMkLst>
        </pc:spChg>
      </pc:sldChg>
      <pc:sldChg chg="addSp delSp modSp mod ord setBg setClrOvrMap">
        <pc:chgData name="dan.fylling@gmail.com" userId="388f6e817b95a383" providerId="LiveId" clId="{F790ECD3-F1A9-4627-BB96-5E4499C67D6D}" dt="2023-11-11T18:04:16.706" v="1133" actId="1076"/>
        <pc:sldMkLst>
          <pc:docMk/>
          <pc:sldMk cId="1199634896" sldId="267"/>
        </pc:sldMkLst>
        <pc:spChg chg="mod">
          <ac:chgData name="dan.fylling@gmail.com" userId="388f6e817b95a383" providerId="LiveId" clId="{F790ECD3-F1A9-4627-BB96-5E4499C67D6D}" dt="2023-11-11T18:00:46.859" v="888" actId="20577"/>
          <ac:spMkLst>
            <pc:docMk/>
            <pc:sldMk cId="1199634896" sldId="267"/>
            <ac:spMk id="2" creationId="{B1F72C61-CF8C-FC99-E7D6-73D92CFD828F}"/>
          </ac:spMkLst>
        </pc:spChg>
        <pc:spChg chg="mod ord">
          <ac:chgData name="dan.fylling@gmail.com" userId="388f6e817b95a383" providerId="LiveId" clId="{F790ECD3-F1A9-4627-BB96-5E4499C67D6D}" dt="2023-11-11T18:04:16.706" v="1133" actId="1076"/>
          <ac:spMkLst>
            <pc:docMk/>
            <pc:sldMk cId="1199634896" sldId="267"/>
            <ac:spMk id="3" creationId="{CE8417D5-4AE2-5D2D-F188-55DB41623DA9}"/>
          </ac:spMkLst>
        </pc:spChg>
        <pc:spChg chg="add del">
          <ac:chgData name="dan.fylling@gmail.com" userId="388f6e817b95a383" providerId="LiveId" clId="{F790ECD3-F1A9-4627-BB96-5E4499C67D6D}" dt="2023-11-11T18:00:22.317" v="865" actId="26606"/>
          <ac:spMkLst>
            <pc:docMk/>
            <pc:sldMk cId="1199634896" sldId="267"/>
            <ac:spMk id="10" creationId="{BDF1A5A8-1F9D-41FB-9968-E8E141CC34F5}"/>
          </ac:spMkLst>
        </pc:spChg>
        <pc:spChg chg="add del">
          <ac:chgData name="dan.fylling@gmail.com" userId="388f6e817b95a383" providerId="LiveId" clId="{F790ECD3-F1A9-4627-BB96-5E4499C67D6D}" dt="2023-11-11T18:00:22.317" v="865" actId="26606"/>
          <ac:spMkLst>
            <pc:docMk/>
            <pc:sldMk cId="1199634896" sldId="267"/>
            <ac:spMk id="12" creationId="{2FF8A507-56A2-4FE4-8B7E-C1BC9DD86558}"/>
          </ac:spMkLst>
        </pc:spChg>
        <pc:spChg chg="add del">
          <ac:chgData name="dan.fylling@gmail.com" userId="388f6e817b95a383" providerId="LiveId" clId="{F790ECD3-F1A9-4627-BB96-5E4499C67D6D}" dt="2023-11-11T18:00:22.317" v="865" actId="26606"/>
          <ac:spMkLst>
            <pc:docMk/>
            <pc:sldMk cId="1199634896" sldId="267"/>
            <ac:spMk id="14" creationId="{FCC54B50-93BD-4243-9020-11486472E259}"/>
          </ac:spMkLst>
        </pc:spChg>
        <pc:spChg chg="add">
          <ac:chgData name="dan.fylling@gmail.com" userId="388f6e817b95a383" providerId="LiveId" clId="{F790ECD3-F1A9-4627-BB96-5E4499C67D6D}" dt="2023-11-11T18:00:22.317" v="865" actId="26606"/>
          <ac:spMkLst>
            <pc:docMk/>
            <pc:sldMk cId="1199634896" sldId="267"/>
            <ac:spMk id="19" creationId="{C8A3C342-1D03-412F-8DD3-BF519E8E0AE9}"/>
          </ac:spMkLst>
        </pc:spChg>
        <pc:spChg chg="add">
          <ac:chgData name="dan.fylling@gmail.com" userId="388f6e817b95a383" providerId="LiveId" clId="{F790ECD3-F1A9-4627-BB96-5E4499C67D6D}" dt="2023-11-11T18:00:22.317" v="865" actId="26606"/>
          <ac:spMkLst>
            <pc:docMk/>
            <pc:sldMk cId="1199634896" sldId="267"/>
            <ac:spMk id="21" creationId="{81CC9B02-E087-4350-AEBD-2C3CF001AF01}"/>
          </ac:spMkLst>
        </pc:spChg>
        <pc:spChg chg="add">
          <ac:chgData name="dan.fylling@gmail.com" userId="388f6e817b95a383" providerId="LiveId" clId="{F790ECD3-F1A9-4627-BB96-5E4499C67D6D}" dt="2023-11-11T18:00:22.317" v="865" actId="26606"/>
          <ac:spMkLst>
            <pc:docMk/>
            <pc:sldMk cId="1199634896" sldId="267"/>
            <ac:spMk id="23" creationId="{AC3BF0FA-36FA-4CE9-840E-F7C3A8F168B5}"/>
          </ac:spMkLst>
        </pc:spChg>
        <pc:spChg chg="add">
          <ac:chgData name="dan.fylling@gmail.com" userId="388f6e817b95a383" providerId="LiveId" clId="{F790ECD3-F1A9-4627-BB96-5E4499C67D6D}" dt="2023-11-11T18:00:22.317" v="865" actId="26606"/>
          <ac:spMkLst>
            <pc:docMk/>
            <pc:sldMk cId="1199634896" sldId="267"/>
            <ac:spMk id="25" creationId="{D6F18ACE-6E82-4ADC-8A2F-A1771B309B16}"/>
          </ac:spMkLst>
        </pc:spChg>
        <pc:picChg chg="add del mod">
          <ac:chgData name="dan.fylling@gmail.com" userId="388f6e817b95a383" providerId="LiveId" clId="{F790ECD3-F1A9-4627-BB96-5E4499C67D6D}" dt="2023-11-11T18:00:09.210" v="859" actId="478"/>
          <ac:picMkLst>
            <pc:docMk/>
            <pc:sldMk cId="1199634896" sldId="267"/>
            <ac:picMk id="4" creationId="{9AFD5F73-B922-0ABB-6E95-E177145743B0}"/>
          </ac:picMkLst>
        </pc:picChg>
        <pc:picChg chg="add del mod">
          <ac:chgData name="dan.fylling@gmail.com" userId="388f6e817b95a383" providerId="LiveId" clId="{F790ECD3-F1A9-4627-BB96-5E4499C67D6D}" dt="2023-11-11T18:00:11.330" v="860" actId="478"/>
          <ac:picMkLst>
            <pc:docMk/>
            <pc:sldMk cId="1199634896" sldId="267"/>
            <ac:picMk id="5" creationId="{AE2AEFA7-48B7-536B-8A29-7A8BDA2C28C8}"/>
          </ac:picMkLst>
        </pc:picChg>
        <pc:picChg chg="add mod">
          <ac:chgData name="dan.fylling@gmail.com" userId="388f6e817b95a383" providerId="LiveId" clId="{F790ECD3-F1A9-4627-BB96-5E4499C67D6D}" dt="2023-11-11T18:00:33.804" v="867" actId="14100"/>
          <ac:picMkLst>
            <pc:docMk/>
            <pc:sldMk cId="1199634896" sldId="267"/>
            <ac:picMk id="7" creationId="{A1C7BC8C-F0CB-28AC-071A-4E82469B2817}"/>
          </ac:picMkLst>
        </pc:picChg>
      </pc:sldChg>
      <pc:sldChg chg="addSp modSp mod setBg">
        <pc:chgData name="dan.fylling@gmail.com" userId="388f6e817b95a383" providerId="LiveId" clId="{F790ECD3-F1A9-4627-BB96-5E4499C67D6D}" dt="2023-11-11T17:52:15.532" v="599" actId="20577"/>
        <pc:sldMkLst>
          <pc:docMk/>
          <pc:sldMk cId="544403742" sldId="268"/>
        </pc:sldMkLst>
        <pc:spChg chg="mod">
          <ac:chgData name="dan.fylling@gmail.com" userId="388f6e817b95a383" providerId="LiveId" clId="{F790ECD3-F1A9-4627-BB96-5E4499C67D6D}" dt="2023-11-11T17:46:30.981" v="321" actId="14100"/>
          <ac:spMkLst>
            <pc:docMk/>
            <pc:sldMk cId="544403742" sldId="268"/>
            <ac:spMk id="2" creationId="{72367E62-0AD6-FCAF-42F0-5F4252C34D62}"/>
          </ac:spMkLst>
        </pc:spChg>
        <pc:spChg chg="mod">
          <ac:chgData name="dan.fylling@gmail.com" userId="388f6e817b95a383" providerId="LiveId" clId="{F790ECD3-F1A9-4627-BB96-5E4499C67D6D}" dt="2023-11-11T17:52:15.532" v="599" actId="20577"/>
          <ac:spMkLst>
            <pc:docMk/>
            <pc:sldMk cId="544403742" sldId="268"/>
            <ac:spMk id="4" creationId="{FAD519DF-9C3E-81D9-49B3-E32A2C1D5E0F}"/>
          </ac:spMkLst>
        </pc:spChg>
        <pc:spChg chg="add">
          <ac:chgData name="dan.fylling@gmail.com" userId="388f6e817b95a383" providerId="LiveId" clId="{F790ECD3-F1A9-4627-BB96-5E4499C67D6D}" dt="2023-11-11T17:46:06.117" v="302" actId="26606"/>
          <ac:spMkLst>
            <pc:docMk/>
            <pc:sldMk cId="544403742" sldId="268"/>
            <ac:spMk id="14" creationId="{C8A3C342-1D03-412F-8DD3-BF519E8E0AE9}"/>
          </ac:spMkLst>
        </pc:spChg>
        <pc:spChg chg="add">
          <ac:chgData name="dan.fylling@gmail.com" userId="388f6e817b95a383" providerId="LiveId" clId="{F790ECD3-F1A9-4627-BB96-5E4499C67D6D}" dt="2023-11-11T17:46:06.117" v="302" actId="26606"/>
          <ac:spMkLst>
            <pc:docMk/>
            <pc:sldMk cId="544403742" sldId="268"/>
            <ac:spMk id="16" creationId="{81CC9B02-E087-4350-AEBD-2C3CF001AF01}"/>
          </ac:spMkLst>
        </pc:spChg>
        <pc:picChg chg="add mod">
          <ac:chgData name="dan.fylling@gmail.com" userId="388f6e817b95a383" providerId="LiveId" clId="{F790ECD3-F1A9-4627-BB96-5E4499C67D6D}" dt="2023-11-11T17:46:06.117" v="302" actId="26606"/>
          <ac:picMkLst>
            <pc:docMk/>
            <pc:sldMk cId="544403742" sldId="268"/>
            <ac:picMk id="5" creationId="{DE19F3CE-B88B-FCD7-DFF2-3EB3A96FFFAD}"/>
          </ac:picMkLst>
        </pc:picChg>
        <pc:picChg chg="add mod ord">
          <ac:chgData name="dan.fylling@gmail.com" userId="388f6e817b95a383" providerId="LiveId" clId="{F790ECD3-F1A9-4627-BB96-5E4499C67D6D}" dt="2023-11-11T17:46:06.117" v="302" actId="26606"/>
          <ac:picMkLst>
            <pc:docMk/>
            <pc:sldMk cId="544403742" sldId="268"/>
            <ac:picMk id="7" creationId="{B13FA397-5ADB-E49C-8565-3C5D7C426F7D}"/>
          </ac:picMkLst>
        </pc:picChg>
        <pc:picChg chg="add mod">
          <ac:chgData name="dan.fylling@gmail.com" userId="388f6e817b95a383" providerId="LiveId" clId="{F790ECD3-F1A9-4627-BB96-5E4499C67D6D}" dt="2023-11-11T17:46:06.117" v="302" actId="26606"/>
          <ac:picMkLst>
            <pc:docMk/>
            <pc:sldMk cId="544403742" sldId="268"/>
            <ac:picMk id="9" creationId="{0F7D51BF-C7A3-45BB-8BBD-CE61FA952E30}"/>
          </ac:picMkLst>
        </pc:picChg>
      </pc:sldChg>
      <pc:sldChg chg="del">
        <pc:chgData name="dan.fylling@gmail.com" userId="388f6e817b95a383" providerId="LiveId" clId="{F790ECD3-F1A9-4627-BB96-5E4499C67D6D}" dt="2023-11-11T19:43:51.492" v="2067" actId="47"/>
        <pc:sldMkLst>
          <pc:docMk/>
          <pc:sldMk cId="1991317909" sldId="270"/>
        </pc:sldMkLst>
      </pc:sldChg>
      <pc:sldChg chg="addSp delSp modSp add mod setBg delDesignElem">
        <pc:chgData name="dan.fylling@gmail.com" userId="388f6e817b95a383" providerId="LiveId" clId="{F790ECD3-F1A9-4627-BB96-5E4499C67D6D}" dt="2023-11-11T19:45:08.404" v="2082" actId="20577"/>
        <pc:sldMkLst>
          <pc:docMk/>
          <pc:sldMk cId="3605909461" sldId="271"/>
        </pc:sldMkLst>
        <pc:spChg chg="mod">
          <ac:chgData name="dan.fylling@gmail.com" userId="388f6e817b95a383" providerId="LiveId" clId="{F790ECD3-F1A9-4627-BB96-5E4499C67D6D}" dt="2023-11-11T18:19:09.071" v="1520" actId="14100"/>
          <ac:spMkLst>
            <pc:docMk/>
            <pc:sldMk cId="3605909461" sldId="271"/>
            <ac:spMk id="2" creationId="{B1F72C61-CF8C-FC99-E7D6-73D92CFD828F}"/>
          </ac:spMkLst>
        </pc:spChg>
        <pc:spChg chg="mod">
          <ac:chgData name="dan.fylling@gmail.com" userId="388f6e817b95a383" providerId="LiveId" clId="{F790ECD3-F1A9-4627-BB96-5E4499C67D6D}" dt="2023-11-11T19:45:08.404" v="2082" actId="20577"/>
          <ac:spMkLst>
            <pc:docMk/>
            <pc:sldMk cId="3605909461" sldId="271"/>
            <ac:spMk id="3" creationId="{CE8417D5-4AE2-5D2D-F188-55DB41623DA9}"/>
          </ac:spMkLst>
        </pc:spChg>
        <pc:spChg chg="add del">
          <ac:chgData name="dan.fylling@gmail.com" userId="388f6e817b95a383" providerId="LiveId" clId="{F790ECD3-F1A9-4627-BB96-5E4499C67D6D}" dt="2023-11-11T18:10:11.390" v="1437" actId="478"/>
          <ac:spMkLst>
            <pc:docMk/>
            <pc:sldMk cId="3605909461" sldId="271"/>
            <ac:spMk id="6" creationId="{BA48D600-8F4D-861C-B30C-792DAC4ACCD6}"/>
          </ac:spMkLst>
        </pc:spChg>
        <pc:spChg chg="add del">
          <ac:chgData name="dan.fylling@gmail.com" userId="388f6e817b95a383" providerId="LiveId" clId="{F790ECD3-F1A9-4627-BB96-5E4499C67D6D}" dt="2023-11-11T18:05:35.470" v="1138" actId="26606"/>
          <ac:spMkLst>
            <pc:docMk/>
            <pc:sldMk cId="3605909461" sldId="271"/>
            <ac:spMk id="7" creationId="{BDF1A5A8-1F9D-41FB-9968-E8E141CC34F5}"/>
          </ac:spMkLst>
        </pc:spChg>
        <pc:spChg chg="add del">
          <ac:chgData name="dan.fylling@gmail.com" userId="388f6e817b95a383" providerId="LiveId" clId="{F790ECD3-F1A9-4627-BB96-5E4499C67D6D}" dt="2023-11-11T18:05:35.470" v="1138" actId="26606"/>
          <ac:spMkLst>
            <pc:docMk/>
            <pc:sldMk cId="3605909461" sldId="271"/>
            <ac:spMk id="8" creationId="{2FF8A507-56A2-4FE4-8B7E-C1BC9DD86558}"/>
          </ac:spMkLst>
        </pc:spChg>
        <pc:spChg chg="add del">
          <ac:chgData name="dan.fylling@gmail.com" userId="388f6e817b95a383" providerId="LiveId" clId="{F790ECD3-F1A9-4627-BB96-5E4499C67D6D}" dt="2023-11-11T18:05:35.470" v="1138" actId="26606"/>
          <ac:spMkLst>
            <pc:docMk/>
            <pc:sldMk cId="3605909461" sldId="271"/>
            <ac:spMk id="9" creationId="{FCC54B50-93BD-4243-9020-11486472E259}"/>
          </ac:spMkLst>
        </pc:spChg>
        <pc:spChg chg="del">
          <ac:chgData name="dan.fylling@gmail.com" userId="388f6e817b95a383" providerId="LiveId" clId="{F790ECD3-F1A9-4627-BB96-5E4499C67D6D}" dt="2023-11-11T17:53:45.683" v="605"/>
          <ac:spMkLst>
            <pc:docMk/>
            <pc:sldMk cId="3605909461" sldId="271"/>
            <ac:spMk id="10" creationId="{BDF1A5A8-1F9D-41FB-9968-E8E141CC34F5}"/>
          </ac:spMkLst>
        </pc:spChg>
        <pc:spChg chg="add">
          <ac:chgData name="dan.fylling@gmail.com" userId="388f6e817b95a383" providerId="LiveId" clId="{F790ECD3-F1A9-4627-BB96-5E4499C67D6D}" dt="2023-11-11T18:05:35.470" v="1138" actId="26606"/>
          <ac:spMkLst>
            <pc:docMk/>
            <pc:sldMk cId="3605909461" sldId="271"/>
            <ac:spMk id="11" creationId="{BDF1A5A8-1F9D-41FB-9968-E8E141CC34F5}"/>
          </ac:spMkLst>
        </pc:spChg>
        <pc:spChg chg="del">
          <ac:chgData name="dan.fylling@gmail.com" userId="388f6e817b95a383" providerId="LiveId" clId="{F790ECD3-F1A9-4627-BB96-5E4499C67D6D}" dt="2023-11-11T17:53:45.683" v="605"/>
          <ac:spMkLst>
            <pc:docMk/>
            <pc:sldMk cId="3605909461" sldId="271"/>
            <ac:spMk id="12" creationId="{2FF8A507-56A2-4FE4-8B7E-C1BC9DD86558}"/>
          </ac:spMkLst>
        </pc:spChg>
        <pc:spChg chg="del">
          <ac:chgData name="dan.fylling@gmail.com" userId="388f6e817b95a383" providerId="LiveId" clId="{F790ECD3-F1A9-4627-BB96-5E4499C67D6D}" dt="2023-11-11T17:53:45.683" v="605"/>
          <ac:spMkLst>
            <pc:docMk/>
            <pc:sldMk cId="3605909461" sldId="271"/>
            <ac:spMk id="14" creationId="{FCC54B50-93BD-4243-9020-11486472E259}"/>
          </ac:spMkLst>
        </pc:spChg>
        <pc:spChg chg="add">
          <ac:chgData name="dan.fylling@gmail.com" userId="388f6e817b95a383" providerId="LiveId" clId="{F790ECD3-F1A9-4627-BB96-5E4499C67D6D}" dt="2023-11-11T18:05:35.470" v="1138" actId="26606"/>
          <ac:spMkLst>
            <pc:docMk/>
            <pc:sldMk cId="3605909461" sldId="271"/>
            <ac:spMk id="16" creationId="{2FF8A507-56A2-4FE4-8B7E-C1BC9DD86558}"/>
          </ac:spMkLst>
        </pc:spChg>
        <pc:spChg chg="add del mod">
          <ac:chgData name="dan.fylling@gmail.com" userId="388f6e817b95a383" providerId="LiveId" clId="{F790ECD3-F1A9-4627-BB96-5E4499C67D6D}" dt="2023-11-11T18:12:34.866" v="1443" actId="478"/>
          <ac:spMkLst>
            <pc:docMk/>
            <pc:sldMk cId="3605909461" sldId="271"/>
            <ac:spMk id="17" creationId="{A2B2708D-0D1E-7BD0-9867-A257ABF18CC8}"/>
          </ac:spMkLst>
        </pc:spChg>
        <pc:spChg chg="add">
          <ac:chgData name="dan.fylling@gmail.com" userId="388f6e817b95a383" providerId="LiveId" clId="{F790ECD3-F1A9-4627-BB96-5E4499C67D6D}" dt="2023-11-11T18:05:35.470" v="1138" actId="26606"/>
          <ac:spMkLst>
            <pc:docMk/>
            <pc:sldMk cId="3605909461" sldId="271"/>
            <ac:spMk id="18" creationId="{FCC54B50-93BD-4243-9020-11486472E259}"/>
          </ac:spMkLst>
        </pc:spChg>
        <pc:picChg chg="del mod">
          <ac:chgData name="dan.fylling@gmail.com" userId="388f6e817b95a383" providerId="LiveId" clId="{F790ECD3-F1A9-4627-BB96-5E4499C67D6D}" dt="2023-11-11T19:20:44.398" v="2023" actId="478"/>
          <ac:picMkLst>
            <pc:docMk/>
            <pc:sldMk cId="3605909461" sldId="271"/>
            <ac:picMk id="4" creationId="{9AFD5F73-B922-0ABB-6E95-E177145743B0}"/>
          </ac:picMkLst>
        </pc:picChg>
        <pc:picChg chg="add del mod">
          <ac:chgData name="dan.fylling@gmail.com" userId="388f6e817b95a383" providerId="LiveId" clId="{F790ECD3-F1A9-4627-BB96-5E4499C67D6D}" dt="2023-11-11T18:11:38.087" v="1440" actId="478"/>
          <ac:picMkLst>
            <pc:docMk/>
            <pc:sldMk cId="3605909461" sldId="271"/>
            <ac:picMk id="15" creationId="{9C75B45C-4C06-425D-E4FC-B7D4F297D716}"/>
          </ac:picMkLst>
        </pc:picChg>
        <pc:picChg chg="add mod">
          <ac:chgData name="dan.fylling@gmail.com" userId="388f6e817b95a383" providerId="LiveId" clId="{F790ECD3-F1A9-4627-BB96-5E4499C67D6D}" dt="2023-11-11T19:20:55.309" v="2028" actId="1076"/>
          <ac:picMkLst>
            <pc:docMk/>
            <pc:sldMk cId="3605909461" sldId="271"/>
            <ac:picMk id="29" creationId="{044CF6A4-BEBC-B3BD-619A-FC19F219E46C}"/>
          </ac:picMkLst>
        </pc:picChg>
        <pc:cxnChg chg="add mod">
          <ac:chgData name="dan.fylling@gmail.com" userId="388f6e817b95a383" providerId="LiveId" clId="{F790ECD3-F1A9-4627-BB96-5E4499C67D6D}" dt="2023-11-11T18:13:08.617" v="1458" actId="14100"/>
          <ac:cxnSpMkLst>
            <pc:docMk/>
            <pc:sldMk cId="3605909461" sldId="271"/>
            <ac:cxnSpMk id="20" creationId="{02F9EB99-F4DC-60B0-71B1-E9F3C6CC9C43}"/>
          </ac:cxnSpMkLst>
        </pc:cxnChg>
        <pc:cxnChg chg="add del mod">
          <ac:chgData name="dan.fylling@gmail.com" userId="388f6e817b95a383" providerId="LiveId" clId="{F790ECD3-F1A9-4627-BB96-5E4499C67D6D}" dt="2023-11-11T18:13:05.080" v="1456" actId="478"/>
          <ac:cxnSpMkLst>
            <pc:docMk/>
            <pc:sldMk cId="3605909461" sldId="271"/>
            <ac:cxnSpMk id="21" creationId="{A8CB4368-794F-A1C3-7AD7-DE01C9FBDE55}"/>
          </ac:cxnSpMkLst>
        </pc:cxnChg>
        <pc:cxnChg chg="add mod">
          <ac:chgData name="dan.fylling@gmail.com" userId="388f6e817b95a383" providerId="LiveId" clId="{F790ECD3-F1A9-4627-BB96-5E4499C67D6D}" dt="2023-11-11T18:13:19.485" v="1461" actId="14100"/>
          <ac:cxnSpMkLst>
            <pc:docMk/>
            <pc:sldMk cId="3605909461" sldId="271"/>
            <ac:cxnSpMk id="25" creationId="{04D67128-72E0-0AAB-A3FB-8A3EF6BD674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C0F-1C14-4198-BFD2-F43F2C0724E8}" type="datetimeFigureOut">
              <a:rPr lang="en-NF" smtClean="0"/>
              <a:t>11/11/2023</a:t>
            </a:fld>
            <a:endParaRPr lang="en-N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1C0C-A54E-4B4A-BFC3-2DD1932C3DC3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363056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C0F-1C14-4198-BFD2-F43F2C0724E8}" type="datetimeFigureOut">
              <a:rPr lang="en-NF" smtClean="0"/>
              <a:t>11/11/2023</a:t>
            </a:fld>
            <a:endParaRPr lang="en-N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1C0C-A54E-4B4A-BFC3-2DD1932C3DC3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256756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C0F-1C14-4198-BFD2-F43F2C0724E8}" type="datetimeFigureOut">
              <a:rPr lang="en-NF" smtClean="0"/>
              <a:t>11/11/2023</a:t>
            </a:fld>
            <a:endParaRPr lang="en-N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1C0C-A54E-4B4A-BFC3-2DD1932C3DC3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394566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C0F-1C14-4198-BFD2-F43F2C0724E8}" type="datetimeFigureOut">
              <a:rPr lang="en-NF" smtClean="0"/>
              <a:t>11/11/2023</a:t>
            </a:fld>
            <a:endParaRPr lang="en-N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1C0C-A54E-4B4A-BFC3-2DD1932C3DC3}" type="slidenum">
              <a:rPr lang="en-NF" smtClean="0"/>
              <a:t>‹#›</a:t>
            </a:fld>
            <a:endParaRPr lang="en-NF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706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C0F-1C14-4198-BFD2-F43F2C0724E8}" type="datetimeFigureOut">
              <a:rPr lang="en-NF" smtClean="0"/>
              <a:t>11/11/2023</a:t>
            </a:fld>
            <a:endParaRPr lang="en-N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1C0C-A54E-4B4A-BFC3-2DD1932C3DC3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3465532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C0F-1C14-4198-BFD2-F43F2C0724E8}" type="datetimeFigureOut">
              <a:rPr lang="en-NF" smtClean="0"/>
              <a:t>11/11/2023</a:t>
            </a:fld>
            <a:endParaRPr lang="en-NF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1C0C-A54E-4B4A-BFC3-2DD1932C3DC3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309440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C0F-1C14-4198-BFD2-F43F2C0724E8}" type="datetimeFigureOut">
              <a:rPr lang="en-NF" smtClean="0"/>
              <a:t>11/11/2023</a:t>
            </a:fld>
            <a:endParaRPr lang="en-NF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1C0C-A54E-4B4A-BFC3-2DD1932C3DC3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874505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C0F-1C14-4198-BFD2-F43F2C0724E8}" type="datetimeFigureOut">
              <a:rPr lang="en-NF" smtClean="0"/>
              <a:t>11/11/2023</a:t>
            </a:fld>
            <a:endParaRPr lang="en-N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1C0C-A54E-4B4A-BFC3-2DD1932C3DC3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2574925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C0F-1C14-4198-BFD2-F43F2C0724E8}" type="datetimeFigureOut">
              <a:rPr lang="en-NF" smtClean="0"/>
              <a:t>11/11/2023</a:t>
            </a:fld>
            <a:endParaRPr lang="en-N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1C0C-A54E-4B4A-BFC3-2DD1932C3DC3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268367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C0F-1C14-4198-BFD2-F43F2C0724E8}" type="datetimeFigureOut">
              <a:rPr lang="en-NF" smtClean="0"/>
              <a:t>11/11/2023</a:t>
            </a:fld>
            <a:endParaRPr lang="en-N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1C0C-A54E-4B4A-BFC3-2DD1932C3DC3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39118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C0F-1C14-4198-BFD2-F43F2C0724E8}" type="datetimeFigureOut">
              <a:rPr lang="en-NF" smtClean="0"/>
              <a:t>11/11/2023</a:t>
            </a:fld>
            <a:endParaRPr lang="en-N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1C0C-A54E-4B4A-BFC3-2DD1932C3DC3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397945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C0F-1C14-4198-BFD2-F43F2C0724E8}" type="datetimeFigureOut">
              <a:rPr lang="en-NF" smtClean="0"/>
              <a:t>11/11/2023</a:t>
            </a:fld>
            <a:endParaRPr lang="en-N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1C0C-A54E-4B4A-BFC3-2DD1932C3DC3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84537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C0F-1C14-4198-BFD2-F43F2C0724E8}" type="datetimeFigureOut">
              <a:rPr lang="en-NF" smtClean="0"/>
              <a:t>11/11/2023</a:t>
            </a:fld>
            <a:endParaRPr lang="en-NF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1C0C-A54E-4B4A-BFC3-2DD1932C3DC3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67745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C0F-1C14-4198-BFD2-F43F2C0724E8}" type="datetimeFigureOut">
              <a:rPr lang="en-NF" smtClean="0"/>
              <a:t>11/11/2023</a:t>
            </a:fld>
            <a:endParaRPr lang="en-NF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1C0C-A54E-4B4A-BFC3-2DD1932C3DC3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34772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C0F-1C14-4198-BFD2-F43F2C0724E8}" type="datetimeFigureOut">
              <a:rPr lang="en-NF" smtClean="0"/>
              <a:t>11/11/2023</a:t>
            </a:fld>
            <a:endParaRPr lang="en-NF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1C0C-A54E-4B4A-BFC3-2DD1932C3DC3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160259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C0F-1C14-4198-BFD2-F43F2C0724E8}" type="datetimeFigureOut">
              <a:rPr lang="en-NF" smtClean="0"/>
              <a:t>11/11/2023</a:t>
            </a:fld>
            <a:endParaRPr lang="en-NF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1C0C-A54E-4B4A-BFC3-2DD1932C3DC3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264328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C0F-1C14-4198-BFD2-F43F2C0724E8}" type="datetimeFigureOut">
              <a:rPr lang="en-NF" smtClean="0"/>
              <a:t>11/11/2023</a:t>
            </a:fld>
            <a:endParaRPr lang="en-N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1C0C-A54E-4B4A-BFC3-2DD1932C3DC3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411998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351C0F-1C14-4198-BFD2-F43F2C0724E8}" type="datetimeFigureOut">
              <a:rPr lang="en-NF" smtClean="0"/>
              <a:t>11/11/2023</a:t>
            </a:fld>
            <a:endParaRPr lang="en-N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61C0C-A54E-4B4A-BFC3-2DD1932C3DC3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1072599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A5BC-4445-B6C4-79B0-EA3664E16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75" y="-1343025"/>
            <a:ext cx="11420475" cy="3429000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 USING IMAGE              GRADIENTS (REF.CANNY)</a:t>
            </a:r>
            <a:endParaRPr lang="en-NF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92C9F-66B1-8E81-33A9-4165CC874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907756"/>
            <a:ext cx="9144000" cy="1655762"/>
          </a:xfrm>
        </p:spPr>
        <p:txBody>
          <a:bodyPr>
            <a:normAutofit/>
          </a:bodyPr>
          <a:lstStyle/>
          <a:p>
            <a:r>
              <a:rPr lang="en-GB" sz="4400" i="1" dirty="0">
                <a:solidFill>
                  <a:schemeClr val="accent6">
                    <a:lumMod val="50000"/>
                  </a:schemeClr>
                </a:solidFill>
              </a:rPr>
              <a:t>            </a:t>
            </a:r>
            <a:r>
              <a:rPr lang="en-GB" sz="4400" b="1" i="1" dirty="0">
                <a:solidFill>
                  <a:schemeClr val="tx2">
                    <a:lumMod val="90000"/>
                  </a:schemeClr>
                </a:solidFill>
              </a:rPr>
              <a:t>YEMISI TEJU OLASOJI</a:t>
            </a:r>
          </a:p>
          <a:p>
            <a:r>
              <a:rPr lang="en-GB" sz="4400" b="1" i="1" dirty="0">
                <a:solidFill>
                  <a:schemeClr val="tx2">
                    <a:lumMod val="90000"/>
                  </a:schemeClr>
                </a:solidFill>
              </a:rPr>
              <a:t>               DANIEL FYLLING</a:t>
            </a:r>
            <a:endParaRPr lang="en-NF" sz="4400" b="1" i="1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544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ADB7-BB79-1AB0-D232-833A9D22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NF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8B196-ED27-DD6E-CD9E-6F716F338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              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i="1" dirty="0"/>
              <a:t>                                                …for your time </a:t>
            </a:r>
            <a:r>
              <a:rPr lang="en-GB" b="1" i="1"/>
              <a:t>and attention</a:t>
            </a:r>
            <a:endParaRPr lang="en-NF" b="1" i="1" dirty="0"/>
          </a:p>
        </p:txBody>
      </p:sp>
    </p:spTree>
    <p:extLst>
      <p:ext uri="{BB962C8B-B14F-4D97-AF65-F5344CB8AC3E}">
        <p14:creationId xmlns:p14="http://schemas.microsoft.com/office/powerpoint/2010/main" val="171568571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AB4A-44F6-E4F6-C01F-2723E07F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700" b="1" dirty="0"/>
              <a:t>Aims of the project:</a:t>
            </a:r>
            <a:r>
              <a:rPr lang="en-GB" sz="2200" dirty="0"/>
              <a:t> </a:t>
            </a:r>
            <a:br>
              <a:rPr lang="en-GB" sz="2200" dirty="0"/>
            </a:br>
            <a:r>
              <a:rPr lang="en-GB" sz="2200" i="1" dirty="0"/>
              <a:t>Explain the theory of edge detection, Evaluate Canny’s performance on different edges &amp;scales</a:t>
            </a:r>
            <a:r>
              <a:rPr lang="en-GB" sz="2200" b="1" i="1" dirty="0"/>
              <a:t> </a:t>
            </a:r>
            <a:r>
              <a:rPr lang="en-GB" sz="2200" i="1" dirty="0"/>
              <a:t>and noise levels.</a:t>
            </a:r>
            <a:br>
              <a:rPr lang="en-GB" sz="2200" i="1" dirty="0"/>
            </a:br>
            <a:r>
              <a:rPr lang="en-GB" sz="2200" i="1" dirty="0"/>
              <a:t>Compare Canny with the Sobel edge detector</a:t>
            </a:r>
            <a:br>
              <a:rPr lang="en-GB" sz="2700" b="1" dirty="0"/>
            </a:br>
            <a:br>
              <a:rPr lang="en-GB" b="1" dirty="0"/>
            </a:br>
            <a:endParaRPr lang="en-NF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4209-FA0B-607C-D26D-3D68EAE30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sz="2600" b="1" dirty="0">
                <a:solidFill>
                  <a:schemeClr val="tx2">
                    <a:lumMod val="9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is an Edge?</a:t>
            </a:r>
          </a:p>
          <a:p>
            <a:pPr marL="0" indent="0">
              <a:buNone/>
            </a:pPr>
            <a:r>
              <a:rPr lang="en-GB" sz="2600" i="1" dirty="0">
                <a:solidFill>
                  <a:schemeClr val="tx2">
                    <a:lumMod val="9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 edge is a location where there is a rapid change in image intensity</a:t>
            </a:r>
          </a:p>
          <a:p>
            <a:r>
              <a:rPr lang="en-GB" sz="2400" b="1" i="1" kern="100" dirty="0">
                <a:solidFill>
                  <a:schemeClr val="tx2">
                    <a:lumMod val="9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Causes of Edges?</a:t>
            </a:r>
          </a:p>
          <a:p>
            <a:pPr marL="0" indent="0">
              <a:buNone/>
            </a:pPr>
            <a:r>
              <a:rPr lang="en-GB" sz="2400" i="1" kern="100" dirty="0">
                <a:solidFill>
                  <a:schemeClr val="tx2">
                    <a:lumMod val="9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Surface and depth discontinuity; illumination discontinuity etc</a:t>
            </a:r>
          </a:p>
          <a:p>
            <a:r>
              <a:rPr lang="en-GB" sz="2400" b="1" kern="100" dirty="0">
                <a:solidFill>
                  <a:schemeClr val="tx2">
                    <a:lumMod val="9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Types of Edges:</a:t>
            </a:r>
          </a:p>
          <a:p>
            <a:pPr marL="0" indent="0">
              <a:buNone/>
            </a:pPr>
            <a:r>
              <a:rPr lang="en-GB" sz="2400" i="1" kern="100" dirty="0">
                <a:solidFill>
                  <a:schemeClr val="tx2">
                    <a:lumMod val="9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Roof edge, step edge and line edge</a:t>
            </a:r>
          </a:p>
          <a:p>
            <a:r>
              <a:rPr lang="en-GB" sz="2400" b="1" kern="100" dirty="0">
                <a:solidFill>
                  <a:schemeClr val="tx2">
                    <a:lumMod val="9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What is Edge Detection?</a:t>
            </a:r>
          </a:p>
          <a:p>
            <a:pPr marL="0" indent="0">
              <a:buNone/>
            </a:pPr>
            <a:r>
              <a:rPr lang="en-GB" sz="2400" i="1" kern="100" dirty="0">
                <a:solidFill>
                  <a:schemeClr val="tx2">
                    <a:lumMod val="9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 essential image processing technique commonly employed in various computer vision applications e.g. feature extraction. It reduces noise and enhances accuracy&amp; performance of computer vision applications</a:t>
            </a:r>
          </a:p>
          <a:p>
            <a:pPr marL="0" indent="0">
              <a:buNone/>
            </a:pPr>
            <a:r>
              <a:rPr lang="en-GB" sz="2400" i="1" kern="100" dirty="0">
                <a:solidFill>
                  <a:schemeClr val="tx2">
                    <a:lumMod val="9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Edge detection using image gradients uses the first derivative of the image called the gradient operator which can be implemented as a convolution</a:t>
            </a:r>
          </a:p>
          <a:p>
            <a:r>
              <a:rPr lang="en-GB" sz="2400" b="1" kern="100" dirty="0">
                <a:solidFill>
                  <a:schemeClr val="tx2">
                    <a:lumMod val="9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Quality of a good edge detector:</a:t>
            </a:r>
          </a:p>
          <a:p>
            <a:pPr marL="0" indent="0">
              <a:buNone/>
            </a:pPr>
            <a:r>
              <a:rPr lang="en-GB" sz="2600" i="1" kern="100" dirty="0">
                <a:solidFill>
                  <a:schemeClr val="tx2">
                    <a:lumMod val="9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good edge detector should produce the edge position, the edge magnitude i.e. strength and the edge orientation i.e. direction</a:t>
            </a:r>
          </a:p>
          <a:p>
            <a:pPr marL="0" indent="0">
              <a:buNone/>
            </a:pPr>
            <a:endParaRPr lang="en-GB" sz="2400" i="1" kern="1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i="1" kern="1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i="1" kern="1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6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C9DE3-D558-8793-D4E2-CE891A83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Experiments Overview</a:t>
            </a:r>
            <a:endParaRPr lang="en-NF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ED61-B0DC-DA4B-AC07-7D98EFCBF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F" sz="1500" dirty="0">
                <a:solidFill>
                  <a:srgbClr val="FFFFFF"/>
                </a:solidFill>
              </a:rPr>
              <a:t>Effect of Smoothing</a:t>
            </a:r>
            <a:endParaRPr lang="en-GB" sz="15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sz="1500" dirty="0">
                <a:solidFill>
                  <a:srgbClr val="FFFFFF"/>
                </a:solidFill>
              </a:rPr>
              <a:t>Gaussian smoothing of various kernel sizes</a:t>
            </a:r>
          </a:p>
          <a:p>
            <a:pPr>
              <a:lnSpc>
                <a:spcPct val="90000"/>
              </a:lnSpc>
            </a:pPr>
            <a:r>
              <a:rPr lang="en-NF" sz="1500" dirty="0">
                <a:solidFill>
                  <a:srgbClr val="FFFFFF"/>
                </a:solidFill>
              </a:rPr>
              <a:t>Effect of Noise</a:t>
            </a:r>
            <a:endParaRPr lang="en-GB" sz="15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sz="1500" dirty="0">
                <a:solidFill>
                  <a:srgbClr val="FFFFFF"/>
                </a:solidFill>
              </a:rPr>
              <a:t>Gaussian noise at different intensities</a:t>
            </a:r>
          </a:p>
          <a:p>
            <a:pPr>
              <a:lnSpc>
                <a:spcPct val="90000"/>
              </a:lnSpc>
            </a:pPr>
            <a:r>
              <a:rPr lang="en-NF" sz="1500" dirty="0">
                <a:solidFill>
                  <a:srgbClr val="FFFFFF"/>
                </a:solidFill>
              </a:rPr>
              <a:t>Effect of Different Scales</a:t>
            </a:r>
            <a:endParaRPr lang="en-GB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500" dirty="0">
                <a:solidFill>
                  <a:srgbClr val="FFFFFF"/>
                </a:solidFill>
              </a:rPr>
              <a:t>Comparison with Other Edge Detection Methods</a:t>
            </a:r>
          </a:p>
          <a:p>
            <a:pPr lvl="1">
              <a:lnSpc>
                <a:spcPct val="90000"/>
              </a:lnSpc>
            </a:pPr>
            <a:r>
              <a:rPr lang="en-GB" sz="1500" dirty="0">
                <a:solidFill>
                  <a:srgbClr val="FFFFFF"/>
                </a:solidFill>
              </a:rPr>
              <a:t>Sobel</a:t>
            </a:r>
          </a:p>
          <a:p>
            <a:pPr lvl="1">
              <a:lnSpc>
                <a:spcPct val="90000"/>
              </a:lnSpc>
            </a:pPr>
            <a:r>
              <a:rPr lang="en-GB" sz="1500" dirty="0">
                <a:solidFill>
                  <a:srgbClr val="FFFFFF"/>
                </a:solidFill>
              </a:rPr>
              <a:t>Prewitt</a:t>
            </a:r>
          </a:p>
          <a:p>
            <a:pPr lvl="1">
              <a:lnSpc>
                <a:spcPct val="90000"/>
              </a:lnSpc>
            </a:pPr>
            <a:r>
              <a:rPr lang="en-GB" sz="1500" dirty="0">
                <a:solidFill>
                  <a:srgbClr val="FFFFFF"/>
                </a:solidFill>
              </a:rPr>
              <a:t>Laplacian of Gaussian</a:t>
            </a:r>
            <a:endParaRPr lang="en-NF" sz="1500" dirty="0">
              <a:solidFill>
                <a:srgbClr val="FFFFFF"/>
              </a:solidFill>
            </a:endParaRP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amel climbing a rock&#10;&#10;Description automatically generated">
            <a:extLst>
              <a:ext uri="{FF2B5EF4-FFF2-40B4-BE49-F238E27FC236}">
                <a16:creationId xmlns:a16="http://schemas.microsoft.com/office/drawing/2014/main" id="{7A319066-2DA6-42B1-30A3-0B65EF66A2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0" r="6318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5102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67E62-0AD6-FCAF-42F0-5F4252C34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2591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 dirty="0">
                <a:solidFill>
                  <a:srgbClr val="EBEBEB"/>
                </a:solidFill>
              </a:rPr>
              <a:t>Evaluation Metrics</a:t>
            </a:r>
            <a:endParaRPr lang="en-NF" sz="3600" dirty="0">
              <a:solidFill>
                <a:srgbClr val="EBEBEB"/>
              </a:solidFill>
            </a:endParaRPr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FA397-5ADB-E49C-8565-3C5D7C426F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25843"/>
          <a:stretch/>
        </p:blipFill>
        <p:spPr>
          <a:xfrm>
            <a:off x="7220078" y="10"/>
            <a:ext cx="4971922" cy="2285990"/>
          </a:xfrm>
          <a:custGeom>
            <a:avLst/>
            <a:gdLst/>
            <a:ahLst/>
            <a:cxnLst/>
            <a:rect l="l" t="t" r="r" b="b"/>
            <a:pathLst>
              <a:path w="4971922" h="2286000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71922" y="1"/>
                </a:lnTo>
                <a:lnTo>
                  <a:pt x="4971922" y="2286000"/>
                </a:lnTo>
                <a:lnTo>
                  <a:pt x="232518" y="2286000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519DF-9C3E-81D9-49B3-E32A2C1D5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789044"/>
            <a:ext cx="6188189" cy="443477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Ground Truth Image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Generated manually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Used as “gold standard”</a:t>
            </a:r>
          </a:p>
          <a:p>
            <a:r>
              <a:rPr lang="en-GB" dirty="0">
                <a:solidFill>
                  <a:srgbClr val="FFFFFF"/>
                </a:solidFill>
              </a:rPr>
              <a:t>Precision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Rate of “hits” to total guesses</a:t>
            </a:r>
          </a:p>
          <a:p>
            <a:r>
              <a:rPr lang="en-GB" dirty="0">
                <a:solidFill>
                  <a:srgbClr val="FFFFFF"/>
                </a:solidFill>
              </a:rPr>
              <a:t>Recall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Rate of hits to total possible hits</a:t>
            </a:r>
          </a:p>
          <a:p>
            <a:r>
              <a:rPr lang="en-GB" dirty="0">
                <a:solidFill>
                  <a:srgbClr val="FFFFFF"/>
                </a:solidFill>
              </a:rPr>
              <a:t>F1-score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Balance between the two</a:t>
            </a:r>
            <a:endParaRPr lang="en-NF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9F3CE-B88B-FCD7-DFF2-3EB3A96FFF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19870"/>
          <a:stretch/>
        </p:blipFill>
        <p:spPr>
          <a:xfrm>
            <a:off x="7437114" y="2286000"/>
            <a:ext cx="4754886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15482" y="0"/>
                </a:moveTo>
                <a:lnTo>
                  <a:pt x="4754886" y="0"/>
                </a:lnTo>
                <a:lnTo>
                  <a:pt x="4754886" y="2286000"/>
                </a:lnTo>
                <a:lnTo>
                  <a:pt x="0" y="2286000"/>
                </a:lnTo>
                <a:lnTo>
                  <a:pt x="8036" y="2135352"/>
                </a:lnTo>
                <a:lnTo>
                  <a:pt x="12742" y="2007793"/>
                </a:lnTo>
                <a:lnTo>
                  <a:pt x="17953" y="1877492"/>
                </a:lnTo>
                <a:lnTo>
                  <a:pt x="22827" y="1745133"/>
                </a:lnTo>
                <a:lnTo>
                  <a:pt x="26021" y="1612087"/>
                </a:lnTo>
                <a:lnTo>
                  <a:pt x="28879" y="1476299"/>
                </a:lnTo>
                <a:lnTo>
                  <a:pt x="31904" y="1339139"/>
                </a:lnTo>
                <a:lnTo>
                  <a:pt x="33921" y="1199236"/>
                </a:lnTo>
                <a:lnTo>
                  <a:pt x="33921" y="1057961"/>
                </a:lnTo>
                <a:lnTo>
                  <a:pt x="34930" y="915315"/>
                </a:lnTo>
                <a:lnTo>
                  <a:pt x="33921" y="771297"/>
                </a:lnTo>
                <a:lnTo>
                  <a:pt x="31904" y="625221"/>
                </a:lnTo>
                <a:lnTo>
                  <a:pt x="30055" y="479146"/>
                </a:lnTo>
                <a:lnTo>
                  <a:pt x="26021" y="331013"/>
                </a:lnTo>
                <a:lnTo>
                  <a:pt x="21819" y="181509"/>
                </a:lnTo>
                <a:lnTo>
                  <a:pt x="16944" y="32004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7D51BF-C7A3-45BB-8BBD-CE61FA952E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" b="27896"/>
          <a:stretch/>
        </p:blipFill>
        <p:spPr>
          <a:xfrm>
            <a:off x="7218902" y="4572000"/>
            <a:ext cx="4973099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218212" y="0"/>
                </a:moveTo>
                <a:lnTo>
                  <a:pt x="4973099" y="0"/>
                </a:lnTo>
                <a:lnTo>
                  <a:pt x="4973099" y="2286000"/>
                </a:lnTo>
                <a:lnTo>
                  <a:pt x="897889" y="2286000"/>
                </a:lnTo>
                <a:lnTo>
                  <a:pt x="0" y="2286000"/>
                </a:lnTo>
                <a:lnTo>
                  <a:pt x="5883" y="2245538"/>
                </a:lnTo>
                <a:lnTo>
                  <a:pt x="23197" y="2126894"/>
                </a:lnTo>
                <a:lnTo>
                  <a:pt x="35299" y="2040483"/>
                </a:lnTo>
                <a:lnTo>
                  <a:pt x="48074" y="1937613"/>
                </a:lnTo>
                <a:lnTo>
                  <a:pt x="63370" y="1815541"/>
                </a:lnTo>
                <a:lnTo>
                  <a:pt x="79507" y="1680438"/>
                </a:lnTo>
                <a:lnTo>
                  <a:pt x="96484" y="1528191"/>
                </a:lnTo>
                <a:lnTo>
                  <a:pt x="114469" y="1362227"/>
                </a:lnTo>
                <a:lnTo>
                  <a:pt x="132455" y="1181862"/>
                </a:lnTo>
                <a:lnTo>
                  <a:pt x="150776" y="989838"/>
                </a:lnTo>
                <a:lnTo>
                  <a:pt x="167753" y="782726"/>
                </a:lnTo>
                <a:lnTo>
                  <a:pt x="184058" y="566013"/>
                </a:lnTo>
                <a:lnTo>
                  <a:pt x="198850" y="336956"/>
                </a:lnTo>
                <a:lnTo>
                  <a:pt x="212969" y="982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440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909A-EFCD-8592-72A3-1AC6A1F2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en-NF"/>
              <a:t>Effect of Smoothing</a:t>
            </a:r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F1A5A8-1F9D-41FB-9968-E8E141CC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FF8A507-56A2-4FE4-8B7E-C1BC9DD86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8FFA0-C133-7434-FA68-EDE43FD73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463" y="379278"/>
            <a:ext cx="3980138" cy="4010215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CC54B50-93BD-4243-9020-11486472E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D7765-18DA-3286-E8E1-CCADF175E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14988"/>
            <a:ext cx="5628635" cy="4195481"/>
          </a:xfrm>
        </p:spPr>
        <p:txBody>
          <a:bodyPr>
            <a:normAutofit/>
          </a:bodyPr>
          <a:lstStyle/>
          <a:p>
            <a:r>
              <a:rPr lang="en-GB" dirty="0"/>
              <a:t>Apply Gaussian smoothing</a:t>
            </a:r>
          </a:p>
          <a:p>
            <a:pPr lvl="1"/>
            <a:r>
              <a:rPr lang="en-GB" dirty="0"/>
              <a:t>3x3</a:t>
            </a:r>
          </a:p>
          <a:p>
            <a:pPr lvl="1"/>
            <a:r>
              <a:rPr lang="en-GB" dirty="0"/>
              <a:t>5x5</a:t>
            </a:r>
          </a:p>
          <a:p>
            <a:pPr lvl="1"/>
            <a:r>
              <a:rPr lang="en-GB" dirty="0"/>
              <a:t>7x7</a:t>
            </a:r>
          </a:p>
          <a:p>
            <a:pPr lvl="1"/>
            <a:endParaRPr lang="en-GB" dirty="0"/>
          </a:p>
          <a:p>
            <a:r>
              <a:rPr lang="en-GB" dirty="0"/>
              <a:t>Compare against unsmoothed image</a:t>
            </a:r>
          </a:p>
          <a:p>
            <a:r>
              <a:rPr lang="en-GB" dirty="0"/>
              <a:t>Visual and numerical results coincide</a:t>
            </a:r>
          </a:p>
          <a:p>
            <a:pPr lvl="1"/>
            <a:r>
              <a:rPr lang="en-GB" dirty="0"/>
              <a:t>Some smoothing is good</a:t>
            </a:r>
          </a:p>
          <a:p>
            <a:pPr lvl="1"/>
            <a:r>
              <a:rPr lang="en-GB" dirty="0"/>
              <a:t>Too much of a good thing is bad</a:t>
            </a:r>
          </a:p>
          <a:p>
            <a:r>
              <a:rPr lang="en-GB" dirty="0"/>
              <a:t>Carry forward 5x5  for reference</a:t>
            </a:r>
            <a:endParaRPr lang="en-NF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A52CAC-327B-2C1A-90FE-8201223AE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393" y="4656175"/>
            <a:ext cx="4802277" cy="13768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738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72C61-CF8C-FC99-E7D6-73D92CFD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Effect of added noise</a:t>
            </a:r>
            <a:endParaRPr lang="en-NF" dirty="0">
              <a:solidFill>
                <a:srgbClr val="EBEBEB"/>
              </a:solidFill>
            </a:endParaRPr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7BC8C-F0CB-28AC-071A-4E82469B2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296" y="329336"/>
            <a:ext cx="3140765" cy="6250281"/>
          </a:xfrm>
          <a:prstGeom prst="rect">
            <a:avLst/>
          </a:prstGeom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17D5-4AE2-5D2D-F188-55DB4162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030896"/>
            <a:ext cx="6188189" cy="3785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Added Gaussian noise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“Some”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“Medium”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“Lots”</a:t>
            </a:r>
          </a:p>
          <a:p>
            <a:pPr lvl="1"/>
            <a:endParaRPr lang="en-GB" dirty="0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</a:rPr>
              <a:t>Minimal visual difference</a:t>
            </a:r>
            <a:endParaRPr lang="en-NF" dirty="0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</a:rPr>
              <a:t>Compared against same “ground truth”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Numbers and visuals agree</a:t>
            </a:r>
          </a:p>
          <a:p>
            <a:r>
              <a:rPr lang="en-GB" dirty="0">
                <a:solidFill>
                  <a:srgbClr val="FFFFFF"/>
                </a:solidFill>
              </a:rPr>
              <a:t>Result underline importance of smoothing</a:t>
            </a:r>
          </a:p>
        </p:txBody>
      </p:sp>
    </p:spTree>
    <p:extLst>
      <p:ext uri="{BB962C8B-B14F-4D97-AF65-F5344CB8AC3E}">
        <p14:creationId xmlns:p14="http://schemas.microsoft.com/office/powerpoint/2010/main" val="1199634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2C61-CF8C-FC99-E7D6-73D92CFD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958639"/>
          </a:xfrm>
        </p:spPr>
        <p:txBody>
          <a:bodyPr>
            <a:normAutofit/>
          </a:bodyPr>
          <a:lstStyle/>
          <a:p>
            <a:r>
              <a:rPr lang="en-GB" sz="3600" dirty="0"/>
              <a:t>Effect at Different Scales</a:t>
            </a:r>
            <a:endParaRPr lang="en-NF" sz="3600" dirty="0"/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BDF1A5A8-1F9D-41FB-9968-E8E141CC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2FF8A507-56A2-4FE4-8B7E-C1BC9DD86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C54B50-93BD-4243-9020-11486472E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17D5-4AE2-5D2D-F188-55DB4162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854820"/>
            <a:ext cx="5628635" cy="4195481"/>
          </a:xfrm>
        </p:spPr>
        <p:txBody>
          <a:bodyPr>
            <a:normAutofit/>
          </a:bodyPr>
          <a:lstStyle/>
          <a:p>
            <a:r>
              <a:rPr lang="en-GB" dirty="0"/>
              <a:t>Down scale image and ground truth</a:t>
            </a:r>
          </a:p>
          <a:p>
            <a:pPr lvl="1">
              <a:lnSpc>
                <a:spcPct val="90000"/>
              </a:lnSpc>
            </a:pPr>
            <a:r>
              <a:rPr lang="en-GB" sz="1800" dirty="0">
                <a:solidFill>
                  <a:srgbClr val="FFFFFF"/>
                </a:solidFill>
              </a:rPr>
              <a:t>1024p – original</a:t>
            </a:r>
          </a:p>
          <a:p>
            <a:pPr lvl="1">
              <a:lnSpc>
                <a:spcPct val="90000"/>
              </a:lnSpc>
            </a:pPr>
            <a:r>
              <a:rPr lang="en-GB" sz="1800" dirty="0">
                <a:solidFill>
                  <a:srgbClr val="FFFFFF"/>
                </a:solidFill>
              </a:rPr>
              <a:t>512p</a:t>
            </a:r>
          </a:p>
          <a:p>
            <a:pPr lvl="1">
              <a:lnSpc>
                <a:spcPct val="90000"/>
              </a:lnSpc>
            </a:pPr>
            <a:r>
              <a:rPr lang="en-GB" sz="1800" dirty="0">
                <a:solidFill>
                  <a:srgbClr val="FFFFFF"/>
                </a:solidFill>
              </a:rPr>
              <a:t>256p</a:t>
            </a:r>
          </a:p>
          <a:p>
            <a:pPr lvl="1">
              <a:lnSpc>
                <a:spcPct val="90000"/>
              </a:lnSpc>
            </a:pPr>
            <a:r>
              <a:rPr lang="en-GB" sz="1800" dirty="0">
                <a:solidFill>
                  <a:srgbClr val="FFFFFF"/>
                </a:solidFill>
              </a:rPr>
              <a:t>128p</a:t>
            </a:r>
          </a:p>
          <a:p>
            <a:r>
              <a:rPr lang="en-GB" dirty="0"/>
              <a:t>Results do not align with expectations</a:t>
            </a:r>
          </a:p>
          <a:p>
            <a:pPr lvl="1"/>
            <a:r>
              <a:rPr lang="en-GB" dirty="0"/>
              <a:t>“Lazy” downsized ground truths</a:t>
            </a:r>
          </a:p>
          <a:p>
            <a:r>
              <a:rPr lang="en-GB" dirty="0"/>
              <a:t>Lesson learned: </a:t>
            </a:r>
          </a:p>
          <a:p>
            <a:pPr lvl="1"/>
            <a:r>
              <a:rPr lang="en-GB" dirty="0"/>
              <a:t>Ground truth attentiveness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AEFA7-48B7-536B-8A29-7A8BDA2C2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2" y="4420844"/>
            <a:ext cx="3980139" cy="1492551"/>
          </a:xfrm>
          <a:prstGeom prst="rect">
            <a:avLst/>
          </a:prstGeom>
          <a:effectLst/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F9EB99-F4DC-60B0-71B1-E9F3C6CC9C43}"/>
              </a:ext>
            </a:extLst>
          </p:cNvPr>
          <p:cNvCxnSpPr>
            <a:cxnSpLocks/>
          </p:cNvCxnSpPr>
          <p:nvPr/>
        </p:nvCxnSpPr>
        <p:spPr>
          <a:xfrm flipV="1">
            <a:off x="7563742" y="4261263"/>
            <a:ext cx="3980139" cy="175191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D67128-72E0-0AAB-A3FB-8A3EF6BD674E}"/>
              </a:ext>
            </a:extLst>
          </p:cNvPr>
          <p:cNvCxnSpPr>
            <a:cxnSpLocks/>
          </p:cNvCxnSpPr>
          <p:nvPr/>
        </p:nvCxnSpPr>
        <p:spPr>
          <a:xfrm>
            <a:off x="7563742" y="4420843"/>
            <a:ext cx="4055101" cy="156120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044CF6A4-BEBC-B3BD-619A-FC19F219E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38" y="350135"/>
            <a:ext cx="3589986" cy="375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0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4A556-20BC-2A05-8652-1E48CF92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35" y="378315"/>
            <a:ext cx="4910160" cy="1221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Comparison between different methods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C9CB508-FF90-4201-B852-19409B06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5" y="480824"/>
            <a:ext cx="6858001" cy="5896353"/>
          </a:xfrm>
          <a:custGeom>
            <a:avLst/>
            <a:gdLst>
              <a:gd name="connsiteX0" fmla="*/ 6858001 w 6858001"/>
              <a:gd name="connsiteY0" fmla="*/ 1177 h 5896353"/>
              <a:gd name="connsiteX1" fmla="*/ 6858001 w 6858001"/>
              <a:gd name="connsiteY1" fmla="*/ 1344715 h 5896353"/>
              <a:gd name="connsiteX2" fmla="*/ 6858000 w 6858001"/>
              <a:gd name="connsiteY2" fmla="*/ 1344715 h 5896353"/>
              <a:gd name="connsiteX3" fmla="*/ 6858000 w 6858001"/>
              <a:gd name="connsiteY3" fmla="*/ 5896353 h 5896353"/>
              <a:gd name="connsiteX4" fmla="*/ 0 w 6858001"/>
              <a:gd name="connsiteY4" fmla="*/ 5896352 h 5896353"/>
              <a:gd name="connsiteX5" fmla="*/ 0 w 6858001"/>
              <a:gd name="connsiteY5" fmla="*/ 904460 h 5896353"/>
              <a:gd name="connsiteX6" fmla="*/ 1 w 6858001"/>
              <a:gd name="connsiteY6" fmla="*/ 904460 h 5896353"/>
              <a:gd name="connsiteX7" fmla="*/ 1 w 6858001"/>
              <a:gd name="connsiteY7" fmla="*/ 0 h 5896353"/>
              <a:gd name="connsiteX8" fmla="*/ 40463 w 6858001"/>
              <a:gd name="connsiteY8" fmla="*/ 5883 h 5896353"/>
              <a:gd name="connsiteX9" fmla="*/ 159107 w 6858001"/>
              <a:gd name="connsiteY9" fmla="*/ 23196 h 5896353"/>
              <a:gd name="connsiteX10" fmla="*/ 245518 w 6858001"/>
              <a:gd name="connsiteY10" fmla="*/ 35299 h 5896353"/>
              <a:gd name="connsiteX11" fmla="*/ 348388 w 6858001"/>
              <a:gd name="connsiteY11" fmla="*/ 48073 h 5896353"/>
              <a:gd name="connsiteX12" fmla="*/ 470460 w 6858001"/>
              <a:gd name="connsiteY12" fmla="*/ 63369 h 5896353"/>
              <a:gd name="connsiteX13" fmla="*/ 605563 w 6858001"/>
              <a:gd name="connsiteY13" fmla="*/ 79506 h 5896353"/>
              <a:gd name="connsiteX14" fmla="*/ 757810 w 6858001"/>
              <a:gd name="connsiteY14" fmla="*/ 96483 h 5896353"/>
              <a:gd name="connsiteX15" fmla="*/ 923774 w 6858001"/>
              <a:gd name="connsiteY15" fmla="*/ 114469 h 5896353"/>
              <a:gd name="connsiteX16" fmla="*/ 1104139 w 6858001"/>
              <a:gd name="connsiteY16" fmla="*/ 132454 h 5896353"/>
              <a:gd name="connsiteX17" fmla="*/ 1296163 w 6858001"/>
              <a:gd name="connsiteY17" fmla="*/ 150776 h 5896353"/>
              <a:gd name="connsiteX18" fmla="*/ 1503275 w 6858001"/>
              <a:gd name="connsiteY18" fmla="*/ 167753 h 5896353"/>
              <a:gd name="connsiteX19" fmla="*/ 1719988 w 6858001"/>
              <a:gd name="connsiteY19" fmla="*/ 184058 h 5896353"/>
              <a:gd name="connsiteX20" fmla="*/ 1949045 w 6858001"/>
              <a:gd name="connsiteY20" fmla="*/ 198849 h 5896353"/>
              <a:gd name="connsiteX21" fmla="*/ 2187703 w 6858001"/>
              <a:gd name="connsiteY21" fmla="*/ 212969 h 5896353"/>
              <a:gd name="connsiteX22" fmla="*/ 2436649 w 6858001"/>
              <a:gd name="connsiteY22" fmla="*/ 226248 h 5896353"/>
              <a:gd name="connsiteX23" fmla="*/ 2564208 w 6858001"/>
              <a:gd name="connsiteY23" fmla="*/ 230955 h 5896353"/>
              <a:gd name="connsiteX24" fmla="*/ 2694509 w 6858001"/>
              <a:gd name="connsiteY24" fmla="*/ 236165 h 5896353"/>
              <a:gd name="connsiteX25" fmla="*/ 2826868 w 6858001"/>
              <a:gd name="connsiteY25" fmla="*/ 241040 h 5896353"/>
              <a:gd name="connsiteX26" fmla="*/ 2959914 w 6858001"/>
              <a:gd name="connsiteY26" fmla="*/ 244234 h 5896353"/>
              <a:gd name="connsiteX27" fmla="*/ 3095702 w 6858001"/>
              <a:gd name="connsiteY27" fmla="*/ 247091 h 5896353"/>
              <a:gd name="connsiteX28" fmla="*/ 3232862 w 6858001"/>
              <a:gd name="connsiteY28" fmla="*/ 250117 h 5896353"/>
              <a:gd name="connsiteX29" fmla="*/ 3372765 w 6858001"/>
              <a:gd name="connsiteY29" fmla="*/ 252134 h 5896353"/>
              <a:gd name="connsiteX30" fmla="*/ 3514040 w 6858001"/>
              <a:gd name="connsiteY30" fmla="*/ 252134 h 5896353"/>
              <a:gd name="connsiteX31" fmla="*/ 3656686 w 6858001"/>
              <a:gd name="connsiteY31" fmla="*/ 253142 h 5896353"/>
              <a:gd name="connsiteX32" fmla="*/ 3800704 w 6858001"/>
              <a:gd name="connsiteY32" fmla="*/ 252134 h 5896353"/>
              <a:gd name="connsiteX33" fmla="*/ 3946780 w 6858001"/>
              <a:gd name="connsiteY33" fmla="*/ 250117 h 5896353"/>
              <a:gd name="connsiteX34" fmla="*/ 4092855 w 6858001"/>
              <a:gd name="connsiteY34" fmla="*/ 248268 h 5896353"/>
              <a:gd name="connsiteX35" fmla="*/ 4240988 w 6858001"/>
              <a:gd name="connsiteY35" fmla="*/ 244234 h 5896353"/>
              <a:gd name="connsiteX36" fmla="*/ 4390492 w 6858001"/>
              <a:gd name="connsiteY36" fmla="*/ 240032 h 5896353"/>
              <a:gd name="connsiteX37" fmla="*/ 4539997 w 6858001"/>
              <a:gd name="connsiteY37" fmla="*/ 235157 h 5896353"/>
              <a:gd name="connsiteX38" fmla="*/ 4690873 w 6858001"/>
              <a:gd name="connsiteY38" fmla="*/ 228266 h 5896353"/>
              <a:gd name="connsiteX39" fmla="*/ 4843120 w 6858001"/>
              <a:gd name="connsiteY39" fmla="*/ 220029 h 5896353"/>
              <a:gd name="connsiteX40" fmla="*/ 4996054 w 6858001"/>
              <a:gd name="connsiteY40" fmla="*/ 212129 h 5896353"/>
              <a:gd name="connsiteX41" fmla="*/ 5148987 w 6858001"/>
              <a:gd name="connsiteY41" fmla="*/ 202044 h 5896353"/>
              <a:gd name="connsiteX42" fmla="*/ 5303978 w 6858001"/>
              <a:gd name="connsiteY42" fmla="*/ 189941 h 5896353"/>
              <a:gd name="connsiteX43" fmla="*/ 5456911 w 6858001"/>
              <a:gd name="connsiteY43" fmla="*/ 177839 h 5896353"/>
              <a:gd name="connsiteX44" fmla="*/ 5612588 w 6858001"/>
              <a:gd name="connsiteY44" fmla="*/ 163887 h 5896353"/>
              <a:gd name="connsiteX45" fmla="*/ 5768950 w 6858001"/>
              <a:gd name="connsiteY45" fmla="*/ 148591 h 5896353"/>
              <a:gd name="connsiteX46" fmla="*/ 5923255 w 6858001"/>
              <a:gd name="connsiteY46" fmla="*/ 132455 h 5896353"/>
              <a:gd name="connsiteX47" fmla="*/ 6079618 w 6858001"/>
              <a:gd name="connsiteY47" fmla="*/ 113629 h 5896353"/>
              <a:gd name="connsiteX48" fmla="*/ 6235294 w 6858001"/>
              <a:gd name="connsiteY48" fmla="*/ 93458 h 5896353"/>
              <a:gd name="connsiteX49" fmla="*/ 6391657 w 6858001"/>
              <a:gd name="connsiteY49" fmla="*/ 73455 h 5896353"/>
              <a:gd name="connsiteX50" fmla="*/ 6547333 w 6858001"/>
              <a:gd name="connsiteY50" fmla="*/ 50091 h 5896353"/>
              <a:gd name="connsiteX51" fmla="*/ 6702324 w 6858001"/>
              <a:gd name="connsiteY51" fmla="*/ 26222 h 589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3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3"/>
                </a:lnTo>
                <a:lnTo>
                  <a:pt x="0" y="5896352"/>
                </a:lnTo>
                <a:lnTo>
                  <a:pt x="0" y="904460"/>
                </a:lnTo>
                <a:lnTo>
                  <a:pt x="1" y="904460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Freeform 8">
            <a:extLst>
              <a:ext uri="{FF2B5EF4-FFF2-40B4-BE49-F238E27FC236}">
                <a16:creationId xmlns:a16="http://schemas.microsoft.com/office/drawing/2014/main" id="{67B72EB2-444A-42B0-BE12-6EA274B22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9CD228-D5CA-4C29-A9D1-4C919760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BB9BE-9D31-6ECF-36A2-E74F99DC4E7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3320"/>
          <a:stretch/>
        </p:blipFill>
        <p:spPr>
          <a:xfrm>
            <a:off x="6724751" y="187831"/>
            <a:ext cx="4874214" cy="4744711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AC82C0-7F25-D1B1-333D-D1EEC7016D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0997" y="5099066"/>
            <a:ext cx="2935224" cy="1256747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403191-2DD3-4BE3-2EED-CC2D04AD0E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2589" y="5219483"/>
            <a:ext cx="2753646" cy="1123761"/>
          </a:xfrm>
          <a:prstGeom prst="rect">
            <a:avLst/>
          </a:prstGeom>
          <a:effectLst/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8815A16-292E-5978-65E0-52EC49325844}"/>
              </a:ext>
            </a:extLst>
          </p:cNvPr>
          <p:cNvSpPr txBox="1">
            <a:spLocks/>
          </p:cNvSpPr>
          <p:nvPr/>
        </p:nvSpPr>
        <p:spPr>
          <a:xfrm>
            <a:off x="646112" y="1854820"/>
            <a:ext cx="562863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Canny as reference</a:t>
            </a:r>
          </a:p>
          <a:p>
            <a:pPr lvl="1"/>
            <a:r>
              <a:rPr lang="en-GB" dirty="0"/>
              <a:t>Sobel</a:t>
            </a:r>
          </a:p>
          <a:p>
            <a:pPr lvl="1"/>
            <a:r>
              <a:rPr lang="en-GB" dirty="0"/>
              <a:t>Prewitt</a:t>
            </a:r>
          </a:p>
          <a:p>
            <a:pPr lvl="1"/>
            <a:r>
              <a:rPr lang="en-GB" dirty="0"/>
              <a:t>Laplacian of Gaussian</a:t>
            </a:r>
          </a:p>
          <a:p>
            <a:r>
              <a:rPr lang="en-GB" dirty="0"/>
              <a:t>VS two different ground truths</a:t>
            </a:r>
          </a:p>
          <a:p>
            <a:pPr lvl="1"/>
            <a:r>
              <a:rPr lang="en-GB" dirty="0"/>
              <a:t>Single pixel – original</a:t>
            </a:r>
          </a:p>
          <a:p>
            <a:pPr lvl="1"/>
            <a:r>
              <a:rPr lang="en-GB" dirty="0"/>
              <a:t>3x3 dilated version</a:t>
            </a:r>
          </a:p>
          <a:p>
            <a:r>
              <a:rPr lang="en-GB" dirty="0"/>
              <a:t>Results show that there is no single approach to best results</a:t>
            </a:r>
          </a:p>
        </p:txBody>
      </p:sp>
    </p:spTree>
    <p:extLst>
      <p:ext uri="{BB962C8B-B14F-4D97-AF65-F5344CB8AC3E}">
        <p14:creationId xmlns:p14="http://schemas.microsoft.com/office/powerpoint/2010/main" val="168279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A556-20BC-2A05-8652-1E48CF92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NF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810164-FE92-D5EB-E945-69D6ACC1CC3A}"/>
              </a:ext>
            </a:extLst>
          </p:cNvPr>
          <p:cNvSpPr txBox="1">
            <a:spLocks/>
          </p:cNvSpPr>
          <p:nvPr/>
        </p:nvSpPr>
        <p:spPr>
          <a:xfrm>
            <a:off x="646112" y="1854820"/>
            <a:ext cx="599322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Some smoothing is essential</a:t>
            </a:r>
          </a:p>
          <a:p>
            <a:r>
              <a:rPr lang="en-GB" dirty="0"/>
              <a:t>Diligence in approach</a:t>
            </a:r>
          </a:p>
          <a:p>
            <a:r>
              <a:rPr lang="en-GB" dirty="0"/>
              <a:t>Choose the right tool for the job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“Negative” results present unique learning opportunities</a:t>
            </a:r>
          </a:p>
          <a:p>
            <a:r>
              <a:rPr lang="en-GB" dirty="0"/>
              <a:t>The journey is truly the goal </a:t>
            </a:r>
          </a:p>
        </p:txBody>
      </p:sp>
    </p:spTree>
    <p:extLst>
      <p:ext uri="{BB962C8B-B14F-4D97-AF65-F5344CB8AC3E}">
        <p14:creationId xmlns:p14="http://schemas.microsoft.com/office/powerpoint/2010/main" val="3837511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545</TotalTime>
  <Words>435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</vt:lpstr>
      <vt:lpstr>EDGE DETECTION USING IMAGE              GRADIENTS (REF.CANNY)</vt:lpstr>
      <vt:lpstr>Aims of the project:  Explain the theory of edge detection, Evaluate Canny’s performance on different edges &amp;scales and noise levels. Compare Canny with the Sobel edge detector  </vt:lpstr>
      <vt:lpstr>Experiments Overview</vt:lpstr>
      <vt:lpstr>Evaluation Metrics</vt:lpstr>
      <vt:lpstr>Effect of Smoothing</vt:lpstr>
      <vt:lpstr>Effect of added noise</vt:lpstr>
      <vt:lpstr>Effect at Different Scales</vt:lpstr>
      <vt:lpstr>Comparison between different methods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DETECTION USING IMAGE GRADIENTS (REF.CANNY)</dc:title>
  <dc:creator>Yemisi Teju Olasoji</dc:creator>
  <cp:lastModifiedBy>Daniel Fylling</cp:lastModifiedBy>
  <cp:revision>20</cp:revision>
  <dcterms:created xsi:type="dcterms:W3CDTF">2023-11-07T18:58:01Z</dcterms:created>
  <dcterms:modified xsi:type="dcterms:W3CDTF">2023-11-11T20:06:55Z</dcterms:modified>
</cp:coreProperties>
</file>