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6"/>
  </p:notesMasterIdLst>
  <p:sldIdLst>
    <p:sldId id="256" r:id="rId2"/>
    <p:sldId id="259" r:id="rId3"/>
    <p:sldId id="257"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CB"/>
    <a:srgbClr val="FFD7D7"/>
    <a:srgbClr val="FFDBB6"/>
    <a:srgbClr val="DEE6EF"/>
    <a:srgbClr val="C3D0F3"/>
    <a:srgbClr val="FFFFD7"/>
    <a:srgbClr val="C5D1F3"/>
    <a:srgbClr val="F58B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99" autoAdjust="0"/>
    <p:restoredTop sz="94660"/>
  </p:normalViewPr>
  <p:slideViewPr>
    <p:cSldViewPr snapToGrid="0">
      <p:cViewPr varScale="1">
        <p:scale>
          <a:sx n="110" d="100"/>
          <a:sy n="110" d="100"/>
        </p:scale>
        <p:origin x="1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24E57D-B264-44EF-BDDA-E7E426F8E96E}" type="datetimeFigureOut">
              <a:rPr lang="en-US" smtClean="0"/>
              <a:t>7/27/2022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C0D0F-1CCB-43AA-B4B9-EEC81A5BF833}" type="slidenum">
              <a:rPr lang="en-US" smtClean="0"/>
              <a:t>‹#›</a:t>
            </a:fld>
            <a:endParaRPr lang="en-US"/>
          </a:p>
        </p:txBody>
      </p:sp>
    </p:spTree>
    <p:extLst>
      <p:ext uri="{BB962C8B-B14F-4D97-AF65-F5344CB8AC3E}">
        <p14:creationId xmlns:p14="http://schemas.microsoft.com/office/powerpoint/2010/main" val="825133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audio" Target="../media/audio2.wav"/><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audio" Target="../media/audio2.wav"/><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s://creativecommons.org/licenses/by-sa/4.0?ref=openverse" TargetMode="External"/><Relationship Id="rId2" Type="http://schemas.openxmlformats.org/officeDocument/2006/relationships/hyperlink" Target="https://commons.wikimedia.org/w/index.php?curid=70644140"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5E0D-757D-718C-FED7-BFF9733BA536}"/>
              </a:ext>
            </a:extLst>
          </p:cNvPr>
          <p:cNvSpPr>
            <a:spLocks noGrp="1"/>
          </p:cNvSpPr>
          <p:nvPr>
            <p:ph type="ctrTitle"/>
          </p:nvPr>
        </p:nvSpPr>
        <p:spPr>
          <a:xfrm>
            <a:off x="4645152" y="1743892"/>
            <a:ext cx="7479792" cy="3370217"/>
          </a:xfrm>
          <a:ln>
            <a:noFill/>
          </a:ln>
        </p:spPr>
        <p:txBody>
          <a:bodyPr>
            <a:normAutofit fontScale="90000"/>
          </a:bodyPr>
          <a:lstStyle/>
          <a:p>
            <a:pPr>
              <a:lnSpc>
                <a:spcPct val="150000"/>
              </a:lnSpc>
            </a:pPr>
            <a:r>
              <a:rPr lang="en-US" i="1" dirty="0">
                <a:latin typeface="+mn-lt"/>
              </a:rPr>
              <a:t>Using LibreOffice Draw</a:t>
            </a:r>
            <a:br>
              <a:rPr lang="en-US" i="1" dirty="0">
                <a:latin typeface="+mn-lt"/>
              </a:rPr>
            </a:br>
            <a:r>
              <a:rPr lang="en-US" i="1" dirty="0">
                <a:latin typeface="+mn-lt"/>
              </a:rPr>
              <a:t>as a</a:t>
            </a:r>
            <a:br>
              <a:rPr lang="en-US" i="1" dirty="0">
                <a:latin typeface="+mn-lt"/>
              </a:rPr>
            </a:br>
            <a:r>
              <a:rPr lang="en-US" i="1" dirty="0">
                <a:latin typeface="+mn-lt"/>
              </a:rPr>
              <a:t>Sticky Note Whiteboard</a:t>
            </a:r>
          </a:p>
        </p:txBody>
      </p:sp>
      <p:pic>
        <p:nvPicPr>
          <p:cNvPr id="12" name="Picture 11">
            <a:extLst>
              <a:ext uri="{FF2B5EF4-FFF2-40B4-BE49-F238E27FC236}">
                <a16:creationId xmlns:a16="http://schemas.microsoft.com/office/drawing/2014/main" id="{1F37299B-8677-B6E3-44A3-3A6B7F942AE3}"/>
              </a:ext>
            </a:extLst>
          </p:cNvPr>
          <p:cNvPicPr>
            <a:picLocks noChangeAspect="1"/>
          </p:cNvPicPr>
          <p:nvPr/>
        </p:nvPicPr>
        <p:blipFill>
          <a:blip r:embed="rId3"/>
          <a:stretch>
            <a:fillRect/>
          </a:stretch>
        </p:blipFill>
        <p:spPr>
          <a:xfrm>
            <a:off x="0" y="864108"/>
            <a:ext cx="5129784" cy="5129784"/>
          </a:xfrm>
          <a:prstGeom prst="rect">
            <a:avLst/>
          </a:prstGeom>
        </p:spPr>
      </p:pic>
      <p:pic>
        <p:nvPicPr>
          <p:cNvPr id="6" name="Picture 5">
            <a:extLst>
              <a:ext uri="{FF2B5EF4-FFF2-40B4-BE49-F238E27FC236}">
                <a16:creationId xmlns:a16="http://schemas.microsoft.com/office/drawing/2014/main" id="{2BD51338-D607-4F6F-7013-A7A2D5D24E39}"/>
              </a:ext>
            </a:extLst>
          </p:cNvPr>
          <p:cNvPicPr>
            <a:picLocks noChangeAspect="1"/>
          </p:cNvPicPr>
          <p:nvPr/>
        </p:nvPicPr>
        <p:blipFill>
          <a:blip r:embed="rId4"/>
          <a:stretch>
            <a:fillRect/>
          </a:stretch>
        </p:blipFill>
        <p:spPr>
          <a:xfrm>
            <a:off x="1016223" y="1382136"/>
            <a:ext cx="960216" cy="960216"/>
          </a:xfrm>
          <a:prstGeom prst="rect">
            <a:avLst/>
          </a:prstGeom>
        </p:spPr>
      </p:pic>
      <p:pic>
        <p:nvPicPr>
          <p:cNvPr id="7" name="Picture 6">
            <a:extLst>
              <a:ext uri="{FF2B5EF4-FFF2-40B4-BE49-F238E27FC236}">
                <a16:creationId xmlns:a16="http://schemas.microsoft.com/office/drawing/2014/main" id="{D34C36F9-6823-C434-A023-021E1DC712D1}"/>
              </a:ext>
            </a:extLst>
          </p:cNvPr>
          <p:cNvPicPr>
            <a:picLocks noChangeAspect="1"/>
          </p:cNvPicPr>
          <p:nvPr/>
        </p:nvPicPr>
        <p:blipFill>
          <a:blip r:embed="rId5"/>
          <a:stretch>
            <a:fillRect/>
          </a:stretch>
        </p:blipFill>
        <p:spPr>
          <a:xfrm>
            <a:off x="3069241" y="4035684"/>
            <a:ext cx="960120" cy="960120"/>
          </a:xfrm>
          <a:prstGeom prst="rect">
            <a:avLst/>
          </a:prstGeom>
        </p:spPr>
      </p:pic>
      <p:pic>
        <p:nvPicPr>
          <p:cNvPr id="8" name="Picture 7">
            <a:extLst>
              <a:ext uri="{FF2B5EF4-FFF2-40B4-BE49-F238E27FC236}">
                <a16:creationId xmlns:a16="http://schemas.microsoft.com/office/drawing/2014/main" id="{6FF7058D-C763-2F47-BFE0-6A646AF22C9A}"/>
              </a:ext>
            </a:extLst>
          </p:cNvPr>
          <p:cNvPicPr>
            <a:picLocks noChangeAspect="1"/>
          </p:cNvPicPr>
          <p:nvPr/>
        </p:nvPicPr>
        <p:blipFill>
          <a:blip r:embed="rId6"/>
          <a:stretch>
            <a:fillRect/>
          </a:stretch>
        </p:blipFill>
        <p:spPr>
          <a:xfrm>
            <a:off x="2764442" y="1862197"/>
            <a:ext cx="960120" cy="960120"/>
          </a:xfrm>
          <a:prstGeom prst="rect">
            <a:avLst/>
          </a:prstGeom>
        </p:spPr>
      </p:pic>
      <p:pic>
        <p:nvPicPr>
          <p:cNvPr id="9" name="Picture 8">
            <a:extLst>
              <a:ext uri="{FF2B5EF4-FFF2-40B4-BE49-F238E27FC236}">
                <a16:creationId xmlns:a16="http://schemas.microsoft.com/office/drawing/2014/main" id="{94A5A4FF-9A60-F0F9-CDDB-0E70108B1B31}"/>
              </a:ext>
            </a:extLst>
          </p:cNvPr>
          <p:cNvPicPr>
            <a:picLocks noChangeAspect="1"/>
          </p:cNvPicPr>
          <p:nvPr/>
        </p:nvPicPr>
        <p:blipFill>
          <a:blip r:embed="rId7"/>
          <a:stretch>
            <a:fillRect/>
          </a:stretch>
        </p:blipFill>
        <p:spPr>
          <a:xfrm>
            <a:off x="1580342" y="2948940"/>
            <a:ext cx="960120" cy="960120"/>
          </a:xfrm>
          <a:prstGeom prst="rect">
            <a:avLst/>
          </a:prstGeom>
        </p:spPr>
      </p:pic>
      <p:pic>
        <p:nvPicPr>
          <p:cNvPr id="10" name="Picture 9">
            <a:extLst>
              <a:ext uri="{FF2B5EF4-FFF2-40B4-BE49-F238E27FC236}">
                <a16:creationId xmlns:a16="http://schemas.microsoft.com/office/drawing/2014/main" id="{8BC01893-7B52-E0C4-863A-3C731E3242A1}"/>
              </a:ext>
            </a:extLst>
          </p:cNvPr>
          <p:cNvPicPr>
            <a:picLocks noChangeAspect="1"/>
          </p:cNvPicPr>
          <p:nvPr/>
        </p:nvPicPr>
        <p:blipFill>
          <a:blip r:embed="rId8"/>
          <a:stretch>
            <a:fillRect/>
          </a:stretch>
        </p:blipFill>
        <p:spPr>
          <a:xfrm>
            <a:off x="947833" y="4515744"/>
            <a:ext cx="960120" cy="960120"/>
          </a:xfrm>
          <a:prstGeom prst="rect">
            <a:avLst/>
          </a:prstGeom>
        </p:spPr>
      </p:pic>
    </p:spTree>
    <p:extLst>
      <p:ext uri="{BB962C8B-B14F-4D97-AF65-F5344CB8AC3E}">
        <p14:creationId xmlns:p14="http://schemas.microsoft.com/office/powerpoint/2010/main" val="142410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ush.wav"/>
                                        </p:tgtEl>
                                      </p:cMediaNode>
                                    </p:audio>
                                  </p:sub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push.wav"/>
                                        </p:tgtEl>
                                      </p:cMediaNode>
                                    </p:audio>
                                  </p:sub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push.wav"/>
                                        </p:tgtEl>
                                      </p:cMediaNode>
                                    </p:audio>
                                  </p:sub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push.wav"/>
                                        </p:tgtEl>
                                      </p:cMediaNode>
                                    </p:audio>
                                  </p:subTnLst>
                                </p:cTn>
                              </p:par>
                            </p:childTnLst>
                          </p:cTn>
                        </p:par>
                        <p:par>
                          <p:cTn id="24" fill="hold">
                            <p:stCondLst>
                              <p:cond delay="2000"/>
                            </p:stCondLst>
                            <p:childTnLst>
                              <p:par>
                                <p:cTn id="25" presetID="2" presetClass="entr" presetSubtype="12"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pu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8E6C13-413F-3283-433E-9D236BEDC5E7}"/>
              </a:ext>
            </a:extLst>
          </p:cNvPr>
          <p:cNvPicPr>
            <a:picLocks noChangeAspect="1"/>
          </p:cNvPicPr>
          <p:nvPr/>
        </p:nvPicPr>
        <p:blipFill>
          <a:blip r:embed="rId3"/>
          <a:stretch>
            <a:fillRect/>
          </a:stretch>
        </p:blipFill>
        <p:spPr>
          <a:xfrm>
            <a:off x="392317" y="0"/>
            <a:ext cx="11407366" cy="6858000"/>
          </a:xfrm>
          <a:prstGeom prst="rect">
            <a:avLst/>
          </a:prstGeom>
        </p:spPr>
      </p:pic>
      <p:pic>
        <p:nvPicPr>
          <p:cNvPr id="9" name="Picture 8">
            <a:extLst>
              <a:ext uri="{FF2B5EF4-FFF2-40B4-BE49-F238E27FC236}">
                <a16:creationId xmlns:a16="http://schemas.microsoft.com/office/drawing/2014/main" id="{9DB5BC85-6BE4-20B5-C8A9-0FA1FBBD4A01}"/>
              </a:ext>
            </a:extLst>
          </p:cNvPr>
          <p:cNvPicPr>
            <a:picLocks noChangeAspect="1"/>
          </p:cNvPicPr>
          <p:nvPr/>
        </p:nvPicPr>
        <p:blipFill>
          <a:blip r:embed="rId4"/>
          <a:stretch>
            <a:fillRect/>
          </a:stretch>
        </p:blipFill>
        <p:spPr>
          <a:xfrm>
            <a:off x="1039177" y="1229240"/>
            <a:ext cx="960216" cy="960216"/>
          </a:xfrm>
          <a:prstGeom prst="rect">
            <a:avLst/>
          </a:prstGeom>
        </p:spPr>
      </p:pic>
      <p:pic>
        <p:nvPicPr>
          <p:cNvPr id="8" name="Picture 7">
            <a:extLst>
              <a:ext uri="{FF2B5EF4-FFF2-40B4-BE49-F238E27FC236}">
                <a16:creationId xmlns:a16="http://schemas.microsoft.com/office/drawing/2014/main" id="{3614A1E8-EF7B-B473-83E9-FEBA3F2136DF}"/>
              </a:ext>
            </a:extLst>
          </p:cNvPr>
          <p:cNvPicPr>
            <a:picLocks noChangeAspect="1"/>
          </p:cNvPicPr>
          <p:nvPr/>
        </p:nvPicPr>
        <p:blipFill>
          <a:blip r:embed="rId4"/>
          <a:stretch>
            <a:fillRect/>
          </a:stretch>
        </p:blipFill>
        <p:spPr>
          <a:xfrm>
            <a:off x="1039177" y="1229191"/>
            <a:ext cx="960216" cy="960216"/>
          </a:xfrm>
          <a:prstGeom prst="rect">
            <a:avLst/>
          </a:prstGeom>
        </p:spPr>
      </p:pic>
      <p:sp>
        <p:nvSpPr>
          <p:cNvPr id="6" name="TextBox 5">
            <a:extLst>
              <a:ext uri="{FF2B5EF4-FFF2-40B4-BE49-F238E27FC236}">
                <a16:creationId xmlns:a16="http://schemas.microsoft.com/office/drawing/2014/main" id="{4DCB773C-7ABD-C0AC-B982-2D0AA9F20A6D}"/>
              </a:ext>
            </a:extLst>
          </p:cNvPr>
          <p:cNvSpPr txBox="1"/>
          <p:nvPr/>
        </p:nvSpPr>
        <p:spPr>
          <a:xfrm>
            <a:off x="3005959" y="747060"/>
            <a:ext cx="8544911" cy="3337452"/>
          </a:xfrm>
          <a:prstGeom prst="rect">
            <a:avLst/>
          </a:prstGeom>
          <a:solidFill>
            <a:schemeClr val="bg1"/>
          </a:solidFill>
          <a:ln w="19050">
            <a:solidFill>
              <a:srgbClr val="00B050"/>
            </a:solidFill>
          </a:ln>
        </p:spPr>
        <p:txBody>
          <a:bodyPr wrap="square" rtlCol="0">
            <a:spAutoFit/>
          </a:bodyPr>
          <a:lstStyle/>
          <a:p>
            <a:pPr>
              <a:lnSpc>
                <a:spcPct val="114000"/>
              </a:lnSpc>
            </a:pPr>
            <a:r>
              <a:rPr lang="en-US" sz="2400" b="1" i="1" dirty="0"/>
              <a:t>Setup</a:t>
            </a:r>
          </a:p>
          <a:p>
            <a:pPr marL="457200" indent="-457200">
              <a:lnSpc>
                <a:spcPct val="114000"/>
              </a:lnSpc>
              <a:buFont typeface="+mj-lt"/>
              <a:buAutoNum type="arabicPeriod"/>
            </a:pPr>
            <a:r>
              <a:rPr lang="en-US" dirty="0"/>
              <a:t>Create a note in a desired shape, size, color and font.</a:t>
            </a:r>
          </a:p>
          <a:p>
            <a:pPr marL="457200" indent="-457200">
              <a:lnSpc>
                <a:spcPct val="114000"/>
              </a:lnSpc>
              <a:buFont typeface="+mj-lt"/>
              <a:buAutoNum type="arabicPeriod"/>
            </a:pPr>
            <a:r>
              <a:rPr lang="en-US" dirty="0"/>
              <a:t>Copy the note and immediately paste it several times. Each new paste will be in the same position, resulting in a stack of notes.</a:t>
            </a:r>
          </a:p>
          <a:p>
            <a:pPr marL="457200" indent="-457200">
              <a:lnSpc>
                <a:spcPct val="114000"/>
              </a:lnSpc>
              <a:buFont typeface="+mj-lt"/>
              <a:buAutoNum type="arabicPeriod"/>
            </a:pPr>
            <a:r>
              <a:rPr lang="en-US" dirty="0"/>
              <a:t>Drag &amp; drop the top note to a new position to start a new stack.</a:t>
            </a:r>
          </a:p>
          <a:p>
            <a:pPr marL="457200" indent="-457200">
              <a:lnSpc>
                <a:spcPct val="114000"/>
              </a:lnSpc>
              <a:buFont typeface="+mj-lt"/>
              <a:buAutoNum type="arabicPeriod"/>
            </a:pPr>
            <a:r>
              <a:rPr lang="en-US" dirty="0"/>
              <a:t>Select a different color for the dropped note.</a:t>
            </a:r>
          </a:p>
          <a:p>
            <a:pPr marL="457200" indent="-457200">
              <a:lnSpc>
                <a:spcPct val="114000"/>
              </a:lnSpc>
              <a:buFont typeface="+mj-lt"/>
              <a:buAutoNum type="arabicPeriod"/>
            </a:pPr>
            <a:r>
              <a:rPr lang="en-US" dirty="0"/>
              <a:t>Repeat step 2 to create the new stack.</a:t>
            </a:r>
          </a:p>
          <a:p>
            <a:pPr marL="457200" indent="-457200">
              <a:lnSpc>
                <a:spcPct val="114000"/>
              </a:lnSpc>
              <a:buFont typeface="+mj-lt"/>
              <a:buAutoNum type="arabicPeriod"/>
            </a:pPr>
            <a:r>
              <a:rPr lang="en-US" dirty="0"/>
              <a:t>Repeat steps 3 through 5 for other color note stacks as needed.</a:t>
            </a:r>
          </a:p>
          <a:p>
            <a:pPr marL="457200" indent="-457200">
              <a:lnSpc>
                <a:spcPct val="114000"/>
              </a:lnSpc>
              <a:buFont typeface="+mj-lt"/>
              <a:buAutoNum type="arabicPeriod"/>
            </a:pPr>
            <a:endParaRPr lang="en-US" dirty="0"/>
          </a:p>
          <a:p>
            <a:pPr>
              <a:lnSpc>
                <a:spcPct val="114000"/>
              </a:lnSpc>
            </a:pPr>
            <a:r>
              <a:rPr lang="en-US" dirty="0"/>
              <a:t>Once set up, the document may be saved as a template for repeated future use.</a:t>
            </a:r>
          </a:p>
        </p:txBody>
      </p:sp>
      <p:pic>
        <p:nvPicPr>
          <p:cNvPr id="3" name="Picture 2">
            <a:extLst>
              <a:ext uri="{FF2B5EF4-FFF2-40B4-BE49-F238E27FC236}">
                <a16:creationId xmlns:a16="http://schemas.microsoft.com/office/drawing/2014/main" id="{75B6D629-8BEC-C140-CD9C-A7CECFCA6678}"/>
              </a:ext>
            </a:extLst>
          </p:cNvPr>
          <p:cNvPicPr>
            <a:picLocks noChangeAspect="1"/>
          </p:cNvPicPr>
          <p:nvPr/>
        </p:nvPicPr>
        <p:blipFill>
          <a:blip r:embed="rId5"/>
          <a:stretch>
            <a:fillRect/>
          </a:stretch>
        </p:blipFill>
        <p:spPr>
          <a:xfrm>
            <a:off x="7758298" y="5218595"/>
            <a:ext cx="124410" cy="186615"/>
          </a:xfrm>
          <a:prstGeom prst="rect">
            <a:avLst/>
          </a:prstGeom>
        </p:spPr>
      </p:pic>
      <p:pic>
        <p:nvPicPr>
          <p:cNvPr id="7" name="Picture 6">
            <a:extLst>
              <a:ext uri="{FF2B5EF4-FFF2-40B4-BE49-F238E27FC236}">
                <a16:creationId xmlns:a16="http://schemas.microsoft.com/office/drawing/2014/main" id="{11394FAB-561A-92C8-B0A2-35B163916172}"/>
              </a:ext>
            </a:extLst>
          </p:cNvPr>
          <p:cNvPicPr>
            <a:picLocks noChangeAspect="1"/>
          </p:cNvPicPr>
          <p:nvPr/>
        </p:nvPicPr>
        <p:blipFill>
          <a:blip r:embed="rId6"/>
          <a:stretch>
            <a:fillRect/>
          </a:stretch>
        </p:blipFill>
        <p:spPr>
          <a:xfrm>
            <a:off x="1593018" y="1959763"/>
            <a:ext cx="215669" cy="215669"/>
          </a:xfrm>
          <a:prstGeom prst="rect">
            <a:avLst/>
          </a:prstGeom>
        </p:spPr>
      </p:pic>
      <p:pic>
        <p:nvPicPr>
          <p:cNvPr id="10" name="Picture 9">
            <a:extLst>
              <a:ext uri="{FF2B5EF4-FFF2-40B4-BE49-F238E27FC236}">
                <a16:creationId xmlns:a16="http://schemas.microsoft.com/office/drawing/2014/main" id="{0273050C-4B28-FCD9-9D61-15992A60E813}"/>
              </a:ext>
            </a:extLst>
          </p:cNvPr>
          <p:cNvPicPr>
            <a:picLocks noChangeAspect="1"/>
          </p:cNvPicPr>
          <p:nvPr/>
        </p:nvPicPr>
        <p:blipFill>
          <a:blip r:embed="rId7"/>
          <a:srcRect/>
          <a:stretch/>
        </p:blipFill>
        <p:spPr>
          <a:xfrm>
            <a:off x="1039273" y="2273405"/>
            <a:ext cx="960120" cy="960120"/>
          </a:xfrm>
          <a:prstGeom prst="rect">
            <a:avLst/>
          </a:prstGeom>
        </p:spPr>
      </p:pic>
      <p:pic>
        <p:nvPicPr>
          <p:cNvPr id="11" name="Picture 10">
            <a:extLst>
              <a:ext uri="{FF2B5EF4-FFF2-40B4-BE49-F238E27FC236}">
                <a16:creationId xmlns:a16="http://schemas.microsoft.com/office/drawing/2014/main" id="{6CB29585-A104-3AF7-44CA-99107EDF9A03}"/>
              </a:ext>
            </a:extLst>
          </p:cNvPr>
          <p:cNvPicPr>
            <a:picLocks noChangeAspect="1"/>
          </p:cNvPicPr>
          <p:nvPr/>
        </p:nvPicPr>
        <p:blipFill>
          <a:blip r:embed="rId8"/>
          <a:stretch>
            <a:fillRect/>
          </a:stretch>
        </p:blipFill>
        <p:spPr>
          <a:xfrm>
            <a:off x="1039273" y="4361639"/>
            <a:ext cx="960120" cy="960120"/>
          </a:xfrm>
          <a:prstGeom prst="rect">
            <a:avLst/>
          </a:prstGeom>
        </p:spPr>
      </p:pic>
      <p:pic>
        <p:nvPicPr>
          <p:cNvPr id="12" name="Picture 11">
            <a:extLst>
              <a:ext uri="{FF2B5EF4-FFF2-40B4-BE49-F238E27FC236}">
                <a16:creationId xmlns:a16="http://schemas.microsoft.com/office/drawing/2014/main" id="{0FD52111-306F-D530-C658-C2EFB9222651}"/>
              </a:ext>
            </a:extLst>
          </p:cNvPr>
          <p:cNvPicPr>
            <a:picLocks noChangeAspect="1"/>
          </p:cNvPicPr>
          <p:nvPr/>
        </p:nvPicPr>
        <p:blipFill>
          <a:blip r:embed="rId9"/>
          <a:stretch>
            <a:fillRect/>
          </a:stretch>
        </p:blipFill>
        <p:spPr>
          <a:xfrm>
            <a:off x="1039273" y="5405757"/>
            <a:ext cx="960120" cy="960120"/>
          </a:xfrm>
          <a:prstGeom prst="rect">
            <a:avLst/>
          </a:prstGeom>
        </p:spPr>
      </p:pic>
      <p:pic>
        <p:nvPicPr>
          <p:cNvPr id="13" name="Picture 12">
            <a:extLst>
              <a:ext uri="{FF2B5EF4-FFF2-40B4-BE49-F238E27FC236}">
                <a16:creationId xmlns:a16="http://schemas.microsoft.com/office/drawing/2014/main" id="{FEA02831-A0AD-C3C8-5910-43D78853F434}"/>
              </a:ext>
            </a:extLst>
          </p:cNvPr>
          <p:cNvPicPr>
            <a:picLocks noChangeAspect="1"/>
          </p:cNvPicPr>
          <p:nvPr/>
        </p:nvPicPr>
        <p:blipFill>
          <a:blip r:embed="rId10"/>
          <a:stretch>
            <a:fillRect/>
          </a:stretch>
        </p:blipFill>
        <p:spPr>
          <a:xfrm>
            <a:off x="1039177" y="3317522"/>
            <a:ext cx="960120" cy="960120"/>
          </a:xfrm>
          <a:prstGeom prst="rect">
            <a:avLst/>
          </a:prstGeom>
        </p:spPr>
      </p:pic>
    </p:spTree>
    <p:extLst>
      <p:ext uri="{BB962C8B-B14F-4D97-AF65-F5344CB8AC3E}">
        <p14:creationId xmlns:p14="http://schemas.microsoft.com/office/powerpoint/2010/main" val="252261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childTnLst>
                                </p:cTn>
                              </p:par>
                              <p:par>
                                <p:cTn id="12" presetID="10" presetClass="entr" presetSubtype="0" fill="hold" nodeType="withEffect">
                                  <p:stCondLst>
                                    <p:cond delay="10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26" presetClass="emph" presetSubtype="0" repeatCount="5000" fill="hold" nodeType="withEffect">
                                  <p:stCondLst>
                                    <p:cond delay="0"/>
                                  </p:stCondLst>
                                  <p:childTnLst>
                                    <p:animEffect transition="out" filter="fade">
                                      <p:cBhvr>
                                        <p:cTn id="20" dur="500" tmFilter="0, 0; .2, .5; .8, .5; 1, 0"/>
                                        <p:tgtEl>
                                          <p:spTgt spid="8"/>
                                        </p:tgtEl>
                                      </p:cBhvr>
                                    </p:animEffect>
                                    <p:animScale>
                                      <p:cBhvr>
                                        <p:cTn id="21" dur="250" autoRev="1" fill="hold"/>
                                        <p:tgtEl>
                                          <p:spTgt spid="8"/>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par>
                          <p:cTn id="29" fill="hold">
                            <p:stCondLst>
                              <p:cond delay="500"/>
                            </p:stCondLst>
                            <p:childTnLst>
                              <p:par>
                                <p:cTn id="30" presetID="37" presetClass="path" presetSubtype="0" accel="50000" decel="50000" fill="hold" nodeType="afterEffect">
                                  <p:stCondLst>
                                    <p:cond delay="0"/>
                                  </p:stCondLst>
                                  <p:childTnLst>
                                    <p:animMotion origin="layout" path="M 3.75E-6 2.96296E-6 L -0.16888 -0.01181 C -0.20417 -0.01158 -0.24987 -0.0382 -0.29427 -0.07986 C -0.3444 -0.12732 -0.38021 -0.17894 -0.40052 -0.23079 L -0.50144 -0.4757 " pathEditMode="relative" rAng="12480000" ptsTypes="AAAAA">
                                      <p:cBhvr>
                                        <p:cTn id="31" dur="3000" fill="hold"/>
                                        <p:tgtEl>
                                          <p:spTgt spid="3"/>
                                        </p:tgtEl>
                                        <p:attrNameLst>
                                          <p:attrName>ppt_x</p:attrName>
                                          <p:attrName>ppt_y</p:attrName>
                                        </p:attrNameLst>
                                      </p:cBhvr>
                                      <p:rCtr x="-27383" y="-16042"/>
                                    </p:animMotion>
                                  </p:childTnLst>
                                  <p:subTnLst>
                                    <p:set>
                                      <p:cBhvr override="childStyle">
                                        <p:cTn dur="1" fill="hold" display="0" masterRel="sameClick" afterEffect="1">
                                          <p:stCondLst>
                                            <p:cond evt="end" delay="0">
                                              <p:tn val="30"/>
                                            </p:cond>
                                          </p:stCondLst>
                                        </p:cTn>
                                        <p:tgtEl>
                                          <p:spTgt spid="3"/>
                                        </p:tgtEl>
                                        <p:attrNameLst>
                                          <p:attrName>style.visibility</p:attrName>
                                        </p:attrNameLst>
                                      </p:cBhvr>
                                      <p:to>
                                        <p:strVal val="hidden"/>
                                      </p:to>
                                    </p:set>
                                  </p:subTnLst>
                                </p:cTn>
                              </p:par>
                            </p:childTnLst>
                          </p:cTn>
                        </p:par>
                        <p:par>
                          <p:cTn id="32" fill="hold">
                            <p:stCondLst>
                              <p:cond delay="3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lick.wav"/>
                                        </p:tgtEl>
                                      </p:cMediaNode>
                                    </p:audio>
                                  </p:sub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par>
                          <p:cTn id="37" fill="hold">
                            <p:stCondLst>
                              <p:cond delay="3500"/>
                            </p:stCondLst>
                            <p:childTnLst>
                              <p:par>
                                <p:cTn id="38" presetID="42" presetClass="path" presetSubtype="0" accel="50000" decel="50000" fill="hold" nodeType="afterEffect">
                                  <p:stCondLst>
                                    <p:cond delay="100"/>
                                  </p:stCondLst>
                                  <p:childTnLst>
                                    <p:animMotion origin="layout" path="M 6.25E-7 -4.07407E-6 L -0.00052 0.15463 " pathEditMode="relative" rAng="0" ptsTypes="AA">
                                      <p:cBhvr>
                                        <p:cTn id="39" dur="2000" fill="hold"/>
                                        <p:tgtEl>
                                          <p:spTgt spid="9"/>
                                        </p:tgtEl>
                                        <p:attrNameLst>
                                          <p:attrName>ppt_x</p:attrName>
                                          <p:attrName>ppt_y</p:attrName>
                                        </p:attrNameLst>
                                      </p:cBhvr>
                                      <p:rCtr x="-26" y="7731"/>
                                    </p:animMotion>
                                  </p:childTnLst>
                                </p:cTn>
                              </p:par>
                              <p:par>
                                <p:cTn id="40" presetID="42" presetClass="path" presetSubtype="0" accel="50000" decel="50000" fill="hold" nodeType="withEffect">
                                  <p:stCondLst>
                                    <p:cond delay="0"/>
                                  </p:stCondLst>
                                  <p:childTnLst>
                                    <p:animMotion origin="layout" path="M -3.125E-6 1.11111E-6 L -0.00065 0.15532 " pathEditMode="relative" rAng="0" ptsTypes="AA">
                                      <p:cBhvr>
                                        <p:cTn id="41" dur="2000" fill="hold"/>
                                        <p:tgtEl>
                                          <p:spTgt spid="7"/>
                                        </p:tgtEl>
                                        <p:attrNameLst>
                                          <p:attrName>ppt_x</p:attrName>
                                          <p:attrName>ppt_y</p:attrName>
                                        </p:attrNameLst>
                                      </p:cBhvr>
                                      <p:rCtr x="-39" y="7755"/>
                                    </p:animMotion>
                                  </p:childTnLst>
                                </p:cTn>
                              </p:par>
                            </p:childTnLst>
                          </p:cTn>
                        </p:par>
                        <p:par>
                          <p:cTn id="42" fill="hold">
                            <p:stCondLst>
                              <p:cond delay="5600"/>
                            </p:stCondLst>
                            <p:childTnLst>
                              <p:par>
                                <p:cTn id="43" presetID="10" presetClass="exit" presetSubtype="0" fill="hold" nodeType="afterEffect">
                                  <p:stCondLst>
                                    <p:cond delay="0"/>
                                  </p:stCondLst>
                                  <p:childTnLst>
                                    <p:animEffect transition="out" filter="fade">
                                      <p:cBhvr>
                                        <p:cTn id="44" dur="1000"/>
                                        <p:tgtEl>
                                          <p:spTgt spid="7"/>
                                        </p:tgtEl>
                                      </p:cBhvr>
                                    </p:animEffect>
                                    <p:set>
                                      <p:cBhvr>
                                        <p:cTn id="45" dur="1" fill="hold">
                                          <p:stCondLst>
                                            <p:cond delay="999"/>
                                          </p:stCondLst>
                                        </p:cTn>
                                        <p:tgtEl>
                                          <p:spTgt spid="7"/>
                                        </p:tgtEl>
                                        <p:attrNameLst>
                                          <p:attrName>style.visibility</p:attrName>
                                        </p:attrNameLst>
                                      </p:cBhvr>
                                      <p:to>
                                        <p:strVal val="hidden"/>
                                      </p:to>
                                    </p:set>
                                  </p:childTnLst>
                                  <p:subTnLst>
                                    <p:audio>
                                      <p:cMediaNode>
                                        <p:cTn display="0" masterRel="sameClick">
                                          <p:stCondLst>
                                            <p:cond evt="begin" delay="0">
                                              <p:tn val="43"/>
                                            </p:cond>
                                          </p:stCondLst>
                                          <p:endCondLst>
                                            <p:cond evt="onStopAudio" delay="0">
                                              <p:tgtEl>
                                                <p:sldTgt/>
                                              </p:tgtEl>
                                            </p:cond>
                                          </p:endCondLst>
                                        </p:cTn>
                                        <p:tgtEl>
                                          <p:sndTgt r:embed="rId2" name="click.wav"/>
                                        </p:tgtEl>
                                      </p:cMediaNode>
                                    </p:audio>
                                  </p:sub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childTnLst>
                                </p:cTn>
                              </p:par>
                              <p:par>
                                <p:cTn id="59" presetID="26" presetClass="emph" presetSubtype="0" repeatCount="5000" fill="hold" nodeType="withEffect">
                                  <p:stCondLst>
                                    <p:cond delay="0"/>
                                  </p:stCondLst>
                                  <p:childTnLst>
                                    <p:animEffect transition="out" filter="fade">
                                      <p:cBhvr>
                                        <p:cTn id="60" dur="500" tmFilter="0, 0; .2, .5; .8, .5; 1, 0"/>
                                        <p:tgtEl>
                                          <p:spTgt spid="10"/>
                                        </p:tgtEl>
                                      </p:cBhvr>
                                    </p:animEffect>
                                    <p:animScale>
                                      <p:cBhvr>
                                        <p:cTn id="61" dur="250" autoRev="1" fill="hold"/>
                                        <p:tgtEl>
                                          <p:spTgt spid="1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6">
                                            <p:txEl>
                                              <p:pRg st="6" end="6"/>
                                            </p:txEl>
                                          </p:spTgt>
                                        </p:tgtEl>
                                        <p:attrNameLst>
                                          <p:attrName>style.visibility</p:attrName>
                                        </p:attrNameLst>
                                      </p:cBhvr>
                                      <p:to>
                                        <p:strVal val="visible"/>
                                      </p:to>
                                    </p:set>
                                  </p:childTnLst>
                                </p:cTn>
                              </p:par>
                              <p:par>
                                <p:cTn id="66" presetID="10" presetClass="entr" presetSubtype="0" fill="hold"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LODraw">
            <a:extLst>
              <a:ext uri="{FF2B5EF4-FFF2-40B4-BE49-F238E27FC236}">
                <a16:creationId xmlns:a16="http://schemas.microsoft.com/office/drawing/2014/main" id="{37C98691-054B-FD3E-DB85-38D2EF8902EF}"/>
              </a:ext>
            </a:extLst>
          </p:cNvPr>
          <p:cNvPicPr>
            <a:picLocks noChangeAspect="1"/>
          </p:cNvPicPr>
          <p:nvPr/>
        </p:nvPicPr>
        <p:blipFill>
          <a:blip r:embed="rId3"/>
          <a:stretch>
            <a:fillRect/>
          </a:stretch>
        </p:blipFill>
        <p:spPr>
          <a:xfrm>
            <a:off x="392317" y="0"/>
            <a:ext cx="11407366" cy="6858000"/>
          </a:xfrm>
          <a:prstGeom prst="rect">
            <a:avLst/>
          </a:prstGeom>
        </p:spPr>
      </p:pic>
      <p:pic>
        <p:nvPicPr>
          <p:cNvPr id="17" name="O2">
            <a:extLst>
              <a:ext uri="{FF2B5EF4-FFF2-40B4-BE49-F238E27FC236}">
                <a16:creationId xmlns:a16="http://schemas.microsoft.com/office/drawing/2014/main" id="{DB7EDB94-642D-09B3-1AE8-FC2DC1E3E369}"/>
              </a:ext>
            </a:extLst>
          </p:cNvPr>
          <p:cNvPicPr>
            <a:picLocks noChangeAspect="1"/>
          </p:cNvPicPr>
          <p:nvPr/>
        </p:nvPicPr>
        <p:blipFill>
          <a:blip r:embed="rId4"/>
          <a:stretch>
            <a:fillRect/>
          </a:stretch>
        </p:blipFill>
        <p:spPr>
          <a:xfrm>
            <a:off x="1039081" y="5395080"/>
            <a:ext cx="960120" cy="960120"/>
          </a:xfrm>
          <a:prstGeom prst="rect">
            <a:avLst/>
          </a:prstGeom>
        </p:spPr>
      </p:pic>
      <p:pic>
        <p:nvPicPr>
          <p:cNvPr id="3" name="O1">
            <a:extLst>
              <a:ext uri="{FF2B5EF4-FFF2-40B4-BE49-F238E27FC236}">
                <a16:creationId xmlns:a16="http://schemas.microsoft.com/office/drawing/2014/main" id="{29505705-E5BC-5613-37A3-988E09505A88}"/>
              </a:ext>
            </a:extLst>
          </p:cNvPr>
          <p:cNvPicPr>
            <a:picLocks noChangeAspect="1"/>
          </p:cNvPicPr>
          <p:nvPr/>
        </p:nvPicPr>
        <p:blipFill>
          <a:blip r:embed="rId4"/>
          <a:stretch>
            <a:fillRect/>
          </a:stretch>
        </p:blipFill>
        <p:spPr>
          <a:xfrm>
            <a:off x="1039273" y="5405757"/>
            <a:ext cx="960120" cy="960120"/>
          </a:xfrm>
          <a:prstGeom prst="rect">
            <a:avLst/>
          </a:prstGeom>
        </p:spPr>
      </p:pic>
      <p:pic>
        <p:nvPicPr>
          <p:cNvPr id="16" name="B2">
            <a:extLst>
              <a:ext uri="{FF2B5EF4-FFF2-40B4-BE49-F238E27FC236}">
                <a16:creationId xmlns:a16="http://schemas.microsoft.com/office/drawing/2014/main" id="{17DA67A4-5F7D-3326-58AA-FB405F0A3E74}"/>
              </a:ext>
            </a:extLst>
          </p:cNvPr>
          <p:cNvPicPr>
            <a:picLocks noChangeAspect="1"/>
          </p:cNvPicPr>
          <p:nvPr/>
        </p:nvPicPr>
        <p:blipFill>
          <a:blip r:embed="rId5"/>
          <a:stretch>
            <a:fillRect/>
          </a:stretch>
        </p:blipFill>
        <p:spPr>
          <a:xfrm>
            <a:off x="1039081" y="4361639"/>
            <a:ext cx="960120" cy="960120"/>
          </a:xfrm>
          <a:prstGeom prst="rect">
            <a:avLst/>
          </a:prstGeom>
        </p:spPr>
      </p:pic>
      <p:pic>
        <p:nvPicPr>
          <p:cNvPr id="18" name="B1">
            <a:extLst>
              <a:ext uri="{FF2B5EF4-FFF2-40B4-BE49-F238E27FC236}">
                <a16:creationId xmlns:a16="http://schemas.microsoft.com/office/drawing/2014/main" id="{48A2A046-EDAE-E502-D98E-FB00835B7B9F}"/>
              </a:ext>
            </a:extLst>
          </p:cNvPr>
          <p:cNvPicPr>
            <a:picLocks noChangeAspect="1"/>
          </p:cNvPicPr>
          <p:nvPr/>
        </p:nvPicPr>
        <p:blipFill>
          <a:blip r:embed="rId5"/>
          <a:stretch>
            <a:fillRect/>
          </a:stretch>
        </p:blipFill>
        <p:spPr>
          <a:xfrm>
            <a:off x="1039273" y="4361639"/>
            <a:ext cx="960120" cy="960120"/>
          </a:xfrm>
          <a:prstGeom prst="rect">
            <a:avLst/>
          </a:prstGeom>
        </p:spPr>
      </p:pic>
      <p:pic>
        <p:nvPicPr>
          <p:cNvPr id="15" name="G2">
            <a:extLst>
              <a:ext uri="{FF2B5EF4-FFF2-40B4-BE49-F238E27FC236}">
                <a16:creationId xmlns:a16="http://schemas.microsoft.com/office/drawing/2014/main" id="{0298C61A-C78D-6FEE-5482-56F526780D80}"/>
              </a:ext>
            </a:extLst>
          </p:cNvPr>
          <p:cNvPicPr>
            <a:picLocks noChangeAspect="1"/>
          </p:cNvPicPr>
          <p:nvPr/>
        </p:nvPicPr>
        <p:blipFill>
          <a:blip r:embed="rId6"/>
          <a:stretch>
            <a:fillRect/>
          </a:stretch>
        </p:blipFill>
        <p:spPr>
          <a:xfrm>
            <a:off x="1039081" y="3306846"/>
            <a:ext cx="960120" cy="960120"/>
          </a:xfrm>
          <a:prstGeom prst="rect">
            <a:avLst/>
          </a:prstGeom>
        </p:spPr>
      </p:pic>
      <p:pic>
        <p:nvPicPr>
          <p:cNvPr id="12" name="G1">
            <a:extLst>
              <a:ext uri="{FF2B5EF4-FFF2-40B4-BE49-F238E27FC236}">
                <a16:creationId xmlns:a16="http://schemas.microsoft.com/office/drawing/2014/main" id="{DA4E4569-1E74-EC8D-E4CA-4B5572C70DDD}"/>
              </a:ext>
            </a:extLst>
          </p:cNvPr>
          <p:cNvPicPr>
            <a:picLocks noChangeAspect="1"/>
          </p:cNvPicPr>
          <p:nvPr/>
        </p:nvPicPr>
        <p:blipFill>
          <a:blip r:embed="rId6"/>
          <a:stretch>
            <a:fillRect/>
          </a:stretch>
        </p:blipFill>
        <p:spPr>
          <a:xfrm>
            <a:off x="1039177" y="3317522"/>
            <a:ext cx="960120" cy="960120"/>
          </a:xfrm>
          <a:prstGeom prst="rect">
            <a:avLst/>
          </a:prstGeom>
        </p:spPr>
      </p:pic>
      <p:pic>
        <p:nvPicPr>
          <p:cNvPr id="11" name="R2">
            <a:extLst>
              <a:ext uri="{FF2B5EF4-FFF2-40B4-BE49-F238E27FC236}">
                <a16:creationId xmlns:a16="http://schemas.microsoft.com/office/drawing/2014/main" id="{E606317B-3FEC-BAE4-4191-BE7132485A11}"/>
              </a:ext>
            </a:extLst>
          </p:cNvPr>
          <p:cNvPicPr>
            <a:picLocks noChangeAspect="1"/>
          </p:cNvPicPr>
          <p:nvPr/>
        </p:nvPicPr>
        <p:blipFill>
          <a:blip r:embed="rId7"/>
          <a:stretch>
            <a:fillRect/>
          </a:stretch>
        </p:blipFill>
        <p:spPr>
          <a:xfrm>
            <a:off x="1039273" y="2273405"/>
            <a:ext cx="960120" cy="960120"/>
          </a:xfrm>
          <a:prstGeom prst="rect">
            <a:avLst/>
          </a:prstGeom>
        </p:spPr>
      </p:pic>
      <p:pic>
        <p:nvPicPr>
          <p:cNvPr id="14" name="R1">
            <a:extLst>
              <a:ext uri="{FF2B5EF4-FFF2-40B4-BE49-F238E27FC236}">
                <a16:creationId xmlns:a16="http://schemas.microsoft.com/office/drawing/2014/main" id="{B3B9F948-93CC-1B9E-2CCA-66B192EF1C6C}"/>
              </a:ext>
            </a:extLst>
          </p:cNvPr>
          <p:cNvPicPr>
            <a:picLocks noChangeAspect="1"/>
          </p:cNvPicPr>
          <p:nvPr/>
        </p:nvPicPr>
        <p:blipFill>
          <a:blip r:embed="rId7"/>
          <a:stretch>
            <a:fillRect/>
          </a:stretch>
        </p:blipFill>
        <p:spPr>
          <a:xfrm>
            <a:off x="1039177" y="2268091"/>
            <a:ext cx="960120" cy="960120"/>
          </a:xfrm>
          <a:prstGeom prst="rect">
            <a:avLst/>
          </a:prstGeom>
        </p:spPr>
      </p:pic>
      <p:pic>
        <p:nvPicPr>
          <p:cNvPr id="26" name="Y2">
            <a:extLst>
              <a:ext uri="{FF2B5EF4-FFF2-40B4-BE49-F238E27FC236}">
                <a16:creationId xmlns:a16="http://schemas.microsoft.com/office/drawing/2014/main" id="{5F8E72F9-84C5-476F-A10C-19DCC442CA06}"/>
              </a:ext>
            </a:extLst>
          </p:cNvPr>
          <p:cNvPicPr>
            <a:picLocks noChangeAspect="1"/>
          </p:cNvPicPr>
          <p:nvPr/>
        </p:nvPicPr>
        <p:blipFill>
          <a:blip r:embed="rId8"/>
          <a:stretch>
            <a:fillRect/>
          </a:stretch>
        </p:blipFill>
        <p:spPr>
          <a:xfrm>
            <a:off x="1039177" y="1216152"/>
            <a:ext cx="960216" cy="960216"/>
          </a:xfrm>
          <a:prstGeom prst="rect">
            <a:avLst/>
          </a:prstGeom>
        </p:spPr>
      </p:pic>
      <p:pic>
        <p:nvPicPr>
          <p:cNvPr id="25" name="Y1">
            <a:extLst>
              <a:ext uri="{FF2B5EF4-FFF2-40B4-BE49-F238E27FC236}">
                <a16:creationId xmlns:a16="http://schemas.microsoft.com/office/drawing/2014/main" id="{70F682D8-1323-4259-B14A-4CD4C4E0ED1A}"/>
              </a:ext>
            </a:extLst>
          </p:cNvPr>
          <p:cNvPicPr>
            <a:picLocks noChangeAspect="1"/>
          </p:cNvPicPr>
          <p:nvPr/>
        </p:nvPicPr>
        <p:blipFill>
          <a:blip r:embed="rId8"/>
          <a:stretch>
            <a:fillRect/>
          </a:stretch>
        </p:blipFill>
        <p:spPr>
          <a:xfrm>
            <a:off x="1042416" y="1216152"/>
            <a:ext cx="960216" cy="960216"/>
          </a:xfrm>
          <a:prstGeom prst="rect">
            <a:avLst/>
          </a:prstGeom>
        </p:spPr>
      </p:pic>
      <p:sp>
        <p:nvSpPr>
          <p:cNvPr id="28" name="TextBox R">
            <a:extLst>
              <a:ext uri="{FF2B5EF4-FFF2-40B4-BE49-F238E27FC236}">
                <a16:creationId xmlns:a16="http://schemas.microsoft.com/office/drawing/2014/main" id="{DA78FFBC-7BCC-4651-9687-FE05F9337216}"/>
              </a:ext>
            </a:extLst>
          </p:cNvPr>
          <p:cNvSpPr txBox="1"/>
          <p:nvPr/>
        </p:nvSpPr>
        <p:spPr>
          <a:xfrm>
            <a:off x="4862698" y="4978472"/>
            <a:ext cx="960120" cy="960120"/>
          </a:xfrm>
          <a:prstGeom prst="rect">
            <a:avLst/>
          </a:prstGeom>
          <a:solidFill>
            <a:srgbClr val="FFD7D7"/>
          </a:solidFill>
        </p:spPr>
        <p:txBody>
          <a:bodyPr wrap="square" rtlCol="0">
            <a:spAutoFit/>
          </a:bodyPr>
          <a:lstStyle/>
          <a:p>
            <a:r>
              <a:rPr lang="en-US" sz="900" dirty="0"/>
              <a:t>Figure out site organization</a:t>
            </a:r>
          </a:p>
        </p:txBody>
      </p:sp>
      <p:sp>
        <p:nvSpPr>
          <p:cNvPr id="27" name="TextBox G">
            <a:extLst>
              <a:ext uri="{FF2B5EF4-FFF2-40B4-BE49-F238E27FC236}">
                <a16:creationId xmlns:a16="http://schemas.microsoft.com/office/drawing/2014/main" id="{DE41E21A-7B0C-40C0-947A-EFFE1373FD45}"/>
              </a:ext>
            </a:extLst>
          </p:cNvPr>
          <p:cNvSpPr txBox="1"/>
          <p:nvPr/>
        </p:nvSpPr>
        <p:spPr>
          <a:xfrm>
            <a:off x="3854115" y="3228211"/>
            <a:ext cx="960120" cy="960120"/>
          </a:xfrm>
          <a:prstGeom prst="rect">
            <a:avLst/>
          </a:prstGeom>
          <a:solidFill>
            <a:srgbClr val="DDE8CB"/>
          </a:solidFill>
        </p:spPr>
        <p:txBody>
          <a:bodyPr wrap="square" rtlCol="0">
            <a:spAutoFit/>
          </a:bodyPr>
          <a:lstStyle/>
          <a:p>
            <a:r>
              <a:rPr lang="en-US" sz="900" dirty="0"/>
              <a:t>Implement site in HTML &amp; CSS</a:t>
            </a:r>
          </a:p>
        </p:txBody>
      </p:sp>
      <p:sp>
        <p:nvSpPr>
          <p:cNvPr id="2" name="TextBox O">
            <a:extLst>
              <a:ext uri="{FF2B5EF4-FFF2-40B4-BE49-F238E27FC236}">
                <a16:creationId xmlns:a16="http://schemas.microsoft.com/office/drawing/2014/main" id="{EBBAB6BC-4F39-4100-BB0D-CC6F7BB1D8DB}"/>
              </a:ext>
            </a:extLst>
          </p:cNvPr>
          <p:cNvSpPr txBox="1"/>
          <p:nvPr/>
        </p:nvSpPr>
        <p:spPr>
          <a:xfrm>
            <a:off x="6921795" y="2870791"/>
            <a:ext cx="960120" cy="960120"/>
          </a:xfrm>
          <a:prstGeom prst="rect">
            <a:avLst/>
          </a:prstGeom>
          <a:solidFill>
            <a:srgbClr val="FFDBB6"/>
          </a:solidFill>
        </p:spPr>
        <p:txBody>
          <a:bodyPr wrap="square" rtlCol="0">
            <a:spAutoFit/>
          </a:bodyPr>
          <a:lstStyle/>
          <a:p>
            <a:r>
              <a:rPr lang="en-US" sz="900" dirty="0"/>
              <a:t>Figure out what to write about</a:t>
            </a:r>
          </a:p>
        </p:txBody>
      </p:sp>
      <p:sp>
        <p:nvSpPr>
          <p:cNvPr id="10" name="TextBox B">
            <a:extLst>
              <a:ext uri="{FF2B5EF4-FFF2-40B4-BE49-F238E27FC236}">
                <a16:creationId xmlns:a16="http://schemas.microsoft.com/office/drawing/2014/main" id="{6B1ECF3A-0464-4C9B-BFE8-9075470CE379}"/>
              </a:ext>
            </a:extLst>
          </p:cNvPr>
          <p:cNvSpPr txBox="1"/>
          <p:nvPr/>
        </p:nvSpPr>
        <p:spPr>
          <a:xfrm>
            <a:off x="1038889" y="4361688"/>
            <a:ext cx="960120" cy="960120"/>
          </a:xfrm>
          <a:prstGeom prst="rect">
            <a:avLst/>
          </a:prstGeom>
          <a:solidFill>
            <a:srgbClr val="DEE6EF"/>
          </a:solidFill>
        </p:spPr>
        <p:txBody>
          <a:bodyPr wrap="square" rtlCol="0">
            <a:spAutoFit/>
          </a:bodyPr>
          <a:lstStyle/>
          <a:p>
            <a:r>
              <a:rPr lang="en-US" sz="900" dirty="0">
                <a:solidFill>
                  <a:srgbClr val="DEE6EF"/>
                </a:solidFill>
              </a:rPr>
              <a:t>Upload the site content</a:t>
            </a:r>
          </a:p>
        </p:txBody>
      </p:sp>
      <p:sp>
        <p:nvSpPr>
          <p:cNvPr id="5" name="TextBox Y">
            <a:extLst>
              <a:ext uri="{FF2B5EF4-FFF2-40B4-BE49-F238E27FC236}">
                <a16:creationId xmlns:a16="http://schemas.microsoft.com/office/drawing/2014/main" id="{8373637D-32BC-46F3-ACA7-836F8A9CC4E7}"/>
              </a:ext>
            </a:extLst>
          </p:cNvPr>
          <p:cNvSpPr txBox="1"/>
          <p:nvPr/>
        </p:nvSpPr>
        <p:spPr>
          <a:xfrm>
            <a:off x="1038889" y="1213298"/>
            <a:ext cx="960120" cy="960120"/>
          </a:xfrm>
          <a:prstGeom prst="rect">
            <a:avLst/>
          </a:prstGeom>
          <a:solidFill>
            <a:srgbClr val="FFFFD7"/>
          </a:solidFill>
        </p:spPr>
        <p:txBody>
          <a:bodyPr wrap="square" rtlCol="0">
            <a:spAutoFit/>
          </a:bodyPr>
          <a:lstStyle/>
          <a:p>
            <a:r>
              <a:rPr lang="en-US" sz="900" dirty="0">
                <a:solidFill>
                  <a:srgbClr val="FFFFD7"/>
                </a:solidFill>
              </a:rPr>
              <a:t>Write some site content</a:t>
            </a:r>
          </a:p>
        </p:txBody>
      </p:sp>
      <p:sp>
        <p:nvSpPr>
          <p:cNvPr id="19" name="TextBox Final">
            <a:extLst>
              <a:ext uri="{FF2B5EF4-FFF2-40B4-BE49-F238E27FC236}">
                <a16:creationId xmlns:a16="http://schemas.microsoft.com/office/drawing/2014/main" id="{079BD490-60D5-7A53-CBEB-447927844C65}"/>
              </a:ext>
            </a:extLst>
          </p:cNvPr>
          <p:cNvSpPr txBox="1"/>
          <p:nvPr/>
        </p:nvSpPr>
        <p:spPr>
          <a:xfrm>
            <a:off x="3377682" y="5405210"/>
            <a:ext cx="4058815" cy="646331"/>
          </a:xfrm>
          <a:prstGeom prst="rect">
            <a:avLst/>
          </a:prstGeom>
          <a:solidFill>
            <a:schemeClr val="bg1"/>
          </a:solidFill>
          <a:ln w="19050">
            <a:solidFill>
              <a:srgbClr val="00B050"/>
            </a:solidFill>
          </a:ln>
        </p:spPr>
        <p:txBody>
          <a:bodyPr wrap="square" rtlCol="0">
            <a:spAutoFit/>
          </a:bodyPr>
          <a:lstStyle/>
          <a:p>
            <a:r>
              <a:rPr lang="en-US" dirty="0"/>
              <a:t>Finally, remember to save the document with all of the notes for future reference!</a:t>
            </a:r>
          </a:p>
        </p:txBody>
      </p:sp>
      <p:sp>
        <p:nvSpPr>
          <p:cNvPr id="8" name="TextBox End">
            <a:extLst>
              <a:ext uri="{FF2B5EF4-FFF2-40B4-BE49-F238E27FC236}">
                <a16:creationId xmlns:a16="http://schemas.microsoft.com/office/drawing/2014/main" id="{84636876-0CA8-2442-7744-3CD6A2EF2282}"/>
              </a:ext>
            </a:extLst>
          </p:cNvPr>
          <p:cNvSpPr txBox="1"/>
          <p:nvPr/>
        </p:nvSpPr>
        <p:spPr>
          <a:xfrm>
            <a:off x="7678133" y="4998593"/>
            <a:ext cx="2266235" cy="646331"/>
          </a:xfrm>
          <a:prstGeom prst="rect">
            <a:avLst/>
          </a:prstGeom>
          <a:solidFill>
            <a:schemeClr val="bg1"/>
          </a:solidFill>
          <a:ln w="19050">
            <a:solidFill>
              <a:srgbClr val="00B050"/>
            </a:solidFill>
          </a:ln>
        </p:spPr>
        <p:txBody>
          <a:bodyPr wrap="square" rtlCol="0">
            <a:spAutoFit/>
          </a:bodyPr>
          <a:lstStyle/>
          <a:p>
            <a:r>
              <a:rPr lang="en-US" dirty="0"/>
              <a:t>…and add or delete notes when needed.</a:t>
            </a:r>
          </a:p>
        </p:txBody>
      </p:sp>
      <p:sp>
        <p:nvSpPr>
          <p:cNvPr id="6" name="TextBox Mid">
            <a:extLst>
              <a:ext uri="{FF2B5EF4-FFF2-40B4-BE49-F238E27FC236}">
                <a16:creationId xmlns:a16="http://schemas.microsoft.com/office/drawing/2014/main" id="{26F72F21-5152-FC93-6A1C-3F51204FC727}"/>
              </a:ext>
            </a:extLst>
          </p:cNvPr>
          <p:cNvSpPr txBox="1"/>
          <p:nvPr/>
        </p:nvSpPr>
        <p:spPr>
          <a:xfrm>
            <a:off x="8483599" y="3193956"/>
            <a:ext cx="2669127" cy="646331"/>
          </a:xfrm>
          <a:prstGeom prst="rect">
            <a:avLst/>
          </a:prstGeom>
          <a:solidFill>
            <a:schemeClr val="bg1"/>
          </a:solidFill>
          <a:ln w="19050">
            <a:solidFill>
              <a:srgbClr val="00B050"/>
            </a:solidFill>
          </a:ln>
        </p:spPr>
        <p:txBody>
          <a:bodyPr wrap="square" rtlCol="0">
            <a:spAutoFit/>
          </a:bodyPr>
          <a:lstStyle/>
          <a:p>
            <a:r>
              <a:rPr lang="en-US" dirty="0"/>
              <a:t>…arrange the notes to organize the thoughts…</a:t>
            </a:r>
          </a:p>
        </p:txBody>
      </p:sp>
      <p:sp>
        <p:nvSpPr>
          <p:cNvPr id="4" name="TextBox Intro">
            <a:extLst>
              <a:ext uri="{FF2B5EF4-FFF2-40B4-BE49-F238E27FC236}">
                <a16:creationId xmlns:a16="http://schemas.microsoft.com/office/drawing/2014/main" id="{9BBDC7E8-A250-3DA9-5ECD-204BA3A2DAEA}"/>
              </a:ext>
            </a:extLst>
          </p:cNvPr>
          <p:cNvSpPr txBox="1"/>
          <p:nvPr/>
        </p:nvSpPr>
        <p:spPr>
          <a:xfrm>
            <a:off x="5990801" y="696090"/>
            <a:ext cx="4378325" cy="1477328"/>
          </a:xfrm>
          <a:prstGeom prst="rect">
            <a:avLst/>
          </a:prstGeom>
          <a:solidFill>
            <a:schemeClr val="bg1"/>
          </a:solidFill>
          <a:ln w="19050">
            <a:solidFill>
              <a:srgbClr val="00B050"/>
            </a:solidFill>
          </a:ln>
        </p:spPr>
        <p:txBody>
          <a:bodyPr wrap="square" rtlCol="0">
            <a:spAutoFit/>
          </a:bodyPr>
          <a:lstStyle/>
          <a:p>
            <a:r>
              <a:rPr lang="en-US" dirty="0"/>
              <a:t>With everything set up, the notes can then be used like sticky notes to plan things out. Grab blank notes off of the stacks as things come to mind, drop them where desired, and write thoughts about those things…</a:t>
            </a:r>
          </a:p>
        </p:txBody>
      </p:sp>
      <p:pic>
        <p:nvPicPr>
          <p:cNvPr id="22" name="Picture 21">
            <a:extLst>
              <a:ext uri="{FF2B5EF4-FFF2-40B4-BE49-F238E27FC236}">
                <a16:creationId xmlns:a16="http://schemas.microsoft.com/office/drawing/2014/main" id="{297F89EB-3041-7427-C84A-DE5FA400FE83}"/>
              </a:ext>
            </a:extLst>
          </p:cNvPr>
          <p:cNvPicPr>
            <a:picLocks noChangeAspect="1"/>
          </p:cNvPicPr>
          <p:nvPr/>
        </p:nvPicPr>
        <p:blipFill>
          <a:blip r:embed="rId9"/>
          <a:stretch>
            <a:fillRect/>
          </a:stretch>
        </p:blipFill>
        <p:spPr>
          <a:xfrm>
            <a:off x="4862698" y="2522387"/>
            <a:ext cx="124410" cy="186615"/>
          </a:xfrm>
          <a:prstGeom prst="rect">
            <a:avLst/>
          </a:prstGeom>
        </p:spPr>
      </p:pic>
      <p:pic>
        <p:nvPicPr>
          <p:cNvPr id="23" name="Picture 22">
            <a:extLst>
              <a:ext uri="{FF2B5EF4-FFF2-40B4-BE49-F238E27FC236}">
                <a16:creationId xmlns:a16="http://schemas.microsoft.com/office/drawing/2014/main" id="{91A678AF-8721-EA23-3D41-8BDEEF6A45C0}"/>
              </a:ext>
            </a:extLst>
          </p:cNvPr>
          <p:cNvPicPr>
            <a:picLocks noChangeAspect="1"/>
          </p:cNvPicPr>
          <p:nvPr/>
        </p:nvPicPr>
        <p:blipFill>
          <a:blip r:embed="rId10"/>
          <a:stretch>
            <a:fillRect/>
          </a:stretch>
        </p:blipFill>
        <p:spPr>
          <a:xfrm>
            <a:off x="1700852" y="4426615"/>
            <a:ext cx="215669" cy="215669"/>
          </a:xfrm>
          <a:prstGeom prst="rect">
            <a:avLst/>
          </a:prstGeom>
        </p:spPr>
      </p:pic>
      <p:pic>
        <p:nvPicPr>
          <p:cNvPr id="21" name="Picture 20">
            <a:extLst>
              <a:ext uri="{FF2B5EF4-FFF2-40B4-BE49-F238E27FC236}">
                <a16:creationId xmlns:a16="http://schemas.microsoft.com/office/drawing/2014/main" id="{9B47E5A9-4A92-F7DF-AA24-95A316768400}"/>
              </a:ext>
            </a:extLst>
          </p:cNvPr>
          <p:cNvPicPr>
            <a:picLocks noChangeAspect="1"/>
          </p:cNvPicPr>
          <p:nvPr/>
        </p:nvPicPr>
        <p:blipFill>
          <a:blip r:embed="rId10"/>
          <a:stretch>
            <a:fillRect/>
          </a:stretch>
        </p:blipFill>
        <p:spPr>
          <a:xfrm>
            <a:off x="1593018" y="1959763"/>
            <a:ext cx="215669" cy="215669"/>
          </a:xfrm>
          <a:prstGeom prst="rect">
            <a:avLst/>
          </a:prstGeom>
        </p:spPr>
      </p:pic>
      <p:pic>
        <p:nvPicPr>
          <p:cNvPr id="20" name="Picture 19">
            <a:extLst>
              <a:ext uri="{FF2B5EF4-FFF2-40B4-BE49-F238E27FC236}">
                <a16:creationId xmlns:a16="http://schemas.microsoft.com/office/drawing/2014/main" id="{1A5C4825-3FC1-3FCC-5099-6060755DD7BE}"/>
              </a:ext>
            </a:extLst>
          </p:cNvPr>
          <p:cNvPicPr>
            <a:picLocks noChangeAspect="1"/>
          </p:cNvPicPr>
          <p:nvPr/>
        </p:nvPicPr>
        <p:blipFill>
          <a:blip r:embed="rId9"/>
          <a:stretch>
            <a:fillRect/>
          </a:stretch>
        </p:blipFill>
        <p:spPr>
          <a:xfrm>
            <a:off x="7758298" y="5218595"/>
            <a:ext cx="124410" cy="186615"/>
          </a:xfrm>
          <a:prstGeom prst="rect">
            <a:avLst/>
          </a:prstGeom>
        </p:spPr>
      </p:pic>
      <p:sp>
        <p:nvSpPr>
          <p:cNvPr id="29" name="TextBox G3">
            <a:extLst>
              <a:ext uri="{FF2B5EF4-FFF2-40B4-BE49-F238E27FC236}">
                <a16:creationId xmlns:a16="http://schemas.microsoft.com/office/drawing/2014/main" id="{AF54FA89-9D91-320C-52C0-2D9EFDC00D0B}"/>
              </a:ext>
            </a:extLst>
          </p:cNvPr>
          <p:cNvSpPr txBox="1"/>
          <p:nvPr/>
        </p:nvSpPr>
        <p:spPr>
          <a:xfrm>
            <a:off x="1038601" y="3339417"/>
            <a:ext cx="960120" cy="960120"/>
          </a:xfrm>
          <a:prstGeom prst="rect">
            <a:avLst/>
          </a:prstGeom>
          <a:solidFill>
            <a:srgbClr val="DDE8CB"/>
          </a:solidFill>
        </p:spPr>
        <p:txBody>
          <a:bodyPr wrap="square" rtlCol="0">
            <a:spAutoFit/>
          </a:bodyPr>
          <a:lstStyle/>
          <a:p>
            <a:r>
              <a:rPr lang="en-US" sz="900" dirty="0">
                <a:solidFill>
                  <a:srgbClr val="DDE8CB"/>
                </a:solidFill>
              </a:rPr>
              <a:t>Implement site decorative style in CSS</a:t>
            </a:r>
          </a:p>
        </p:txBody>
      </p:sp>
      <p:sp>
        <p:nvSpPr>
          <p:cNvPr id="9" name="TextBox G2">
            <a:extLst>
              <a:ext uri="{FF2B5EF4-FFF2-40B4-BE49-F238E27FC236}">
                <a16:creationId xmlns:a16="http://schemas.microsoft.com/office/drawing/2014/main" id="{C5E99B99-5A14-7E55-C3C1-5FE4B1334364}"/>
              </a:ext>
            </a:extLst>
          </p:cNvPr>
          <p:cNvSpPr txBox="1"/>
          <p:nvPr/>
        </p:nvSpPr>
        <p:spPr>
          <a:xfrm>
            <a:off x="1038889" y="3337403"/>
            <a:ext cx="960120" cy="960120"/>
          </a:xfrm>
          <a:prstGeom prst="rect">
            <a:avLst/>
          </a:prstGeom>
          <a:solidFill>
            <a:srgbClr val="DDE8CB"/>
          </a:solidFill>
        </p:spPr>
        <p:txBody>
          <a:bodyPr wrap="square" rtlCol="0">
            <a:spAutoFit/>
          </a:bodyPr>
          <a:lstStyle/>
          <a:p>
            <a:r>
              <a:rPr lang="en-US" sz="900" dirty="0">
                <a:solidFill>
                  <a:srgbClr val="DDE8CB"/>
                </a:solidFill>
              </a:rPr>
              <a:t>Implement content and organization in HTML</a:t>
            </a:r>
          </a:p>
        </p:txBody>
      </p:sp>
    </p:spTree>
    <p:extLst>
      <p:ext uri="{BB962C8B-B14F-4D97-AF65-F5344CB8AC3E}">
        <p14:creationId xmlns:p14="http://schemas.microsoft.com/office/powerpoint/2010/main" val="96609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22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9420"/>
                            </p:stCondLst>
                            <p:childTnLst>
                              <p:par>
                                <p:cTn id="9" presetID="37" presetClass="path" presetSubtype="0" accel="50000" decel="50000" fill="hold" nodeType="afterEffect">
                                  <p:stCondLst>
                                    <p:cond delay="0"/>
                                  </p:stCondLst>
                                  <p:childTnLst>
                                    <p:animMotion origin="layout" path="M 3.75E-6 2.96296E-6 L -0.16888 -0.01181 C -0.20417 -0.01158 -0.24987 -0.0382 -0.29427 -0.07986 C -0.3444 -0.12732 -0.38021 -0.17894 -0.40052 -0.23079 L -0.50144 -0.4757 " pathEditMode="relative" rAng="12480000" ptsTypes="AAAAA">
                                      <p:cBhvr>
                                        <p:cTn id="10" dur="2500" fill="hold"/>
                                        <p:tgtEl>
                                          <p:spTgt spid="20"/>
                                        </p:tgtEl>
                                        <p:attrNameLst>
                                          <p:attrName>ppt_x</p:attrName>
                                          <p:attrName>ppt_y</p:attrName>
                                        </p:attrNameLst>
                                      </p:cBhvr>
                                      <p:rCtr x="-27383" y="-16042"/>
                                    </p:animMotion>
                                  </p:childTnLst>
                                  <p:subTnLst>
                                    <p:set>
                                      <p:cBhvr override="childStyle">
                                        <p:cTn dur="1" fill="hold" display="0" masterRel="sameClick" afterEffect="1">
                                          <p:stCondLst>
                                            <p:cond evt="end" delay="0">
                                              <p:tn val="9"/>
                                            </p:cond>
                                          </p:stCondLst>
                                        </p:cTn>
                                        <p:tgtEl>
                                          <p:spTgt spid="20"/>
                                        </p:tgtEl>
                                        <p:attrNameLst>
                                          <p:attrName>style.visibility</p:attrName>
                                        </p:attrNameLst>
                                      </p:cBhvr>
                                      <p:to>
                                        <p:strVal val="hidden"/>
                                      </p:to>
                                    </p:set>
                                  </p:subTnLst>
                                </p:cTn>
                              </p:par>
                            </p:childTnLst>
                          </p:cTn>
                        </p:par>
                        <p:par>
                          <p:cTn id="11" fill="hold">
                            <p:stCondLst>
                              <p:cond delay="21920"/>
                            </p:stCondLst>
                            <p:childTnLst>
                              <p:par>
                                <p:cTn id="12" presetID="1" presetClass="exit" presetSubtype="0" fill="hold" nodeType="afterEffect">
                                  <p:stCondLst>
                                    <p:cond delay="0"/>
                                  </p:stCondLst>
                                  <p:childTnLst>
                                    <p:set>
                                      <p:cBhvr>
                                        <p:cTn id="13" dur="1" fill="hold">
                                          <p:stCondLst>
                                            <p:cond delay="0"/>
                                          </p:stCondLst>
                                        </p:cTn>
                                        <p:tgtEl>
                                          <p:spTgt spid="20"/>
                                        </p:tgtEl>
                                        <p:attrNameLst>
                                          <p:attrName>style.visibility</p:attrName>
                                        </p:attrNameLst>
                                      </p:cBhvr>
                                      <p:to>
                                        <p:strVal val="hidden"/>
                                      </p:to>
                                    </p:set>
                                  </p:childTnLst>
                                </p:cTn>
                              </p:par>
                            </p:childTnLst>
                          </p:cTn>
                        </p:par>
                        <p:par>
                          <p:cTn id="14" fill="hold">
                            <p:stCondLst>
                              <p:cond delay="21920"/>
                            </p:stCondLst>
                            <p:childTnLst>
                              <p:par>
                                <p:cTn id="15" presetID="1" presetClass="entr" presetSubtype="0"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2" name="click.wav"/>
                                        </p:tgtEl>
                                      </p:cMediaNode>
                                    </p:audio>
                                  </p:subTnLst>
                                </p:cTn>
                              </p:par>
                            </p:childTnLst>
                          </p:cTn>
                        </p:par>
                        <p:par>
                          <p:cTn id="17" fill="hold">
                            <p:stCondLst>
                              <p:cond delay="21920"/>
                            </p:stCondLst>
                            <p:childTnLst>
                              <p:par>
                                <p:cTn id="18" presetID="42" presetClass="path" presetSubtype="0" accel="50000" decel="50000" fill="hold" grpId="2" nodeType="afterEffect">
                                  <p:stCondLst>
                                    <p:cond delay="0"/>
                                  </p:stCondLst>
                                  <p:iterate type="lt">
                                    <p:tmPct val="0"/>
                                  </p:iterate>
                                  <p:childTnLst>
                                    <p:animMotion origin="layout" path="M 8.33333E-7 7.40741E-7 L 0.26562 0.08356 " pathEditMode="relative" rAng="0" ptsTypes="AA">
                                      <p:cBhvr>
                                        <p:cTn id="19" dur="2000" fill="hold"/>
                                        <p:tgtEl>
                                          <p:spTgt spid="5"/>
                                        </p:tgtEl>
                                        <p:attrNameLst>
                                          <p:attrName>ppt_x</p:attrName>
                                          <p:attrName>ppt_y</p:attrName>
                                        </p:attrNameLst>
                                      </p:cBhvr>
                                      <p:rCtr x="13281" y="4167"/>
                                    </p:animMotion>
                                  </p:childTnLst>
                                </p:cTn>
                              </p:par>
                              <p:par>
                                <p:cTn id="20" presetID="42" presetClass="path" presetSubtype="0" accel="50000" decel="50000" fill="hold" nodeType="withEffect">
                                  <p:stCondLst>
                                    <p:cond delay="0"/>
                                  </p:stCondLst>
                                  <p:childTnLst>
                                    <p:animMotion origin="layout" path="M -3.125E-6 1.11111E-6 L 0.26576 0.08032 " pathEditMode="relative" rAng="0" ptsTypes="AA">
                                      <p:cBhvr>
                                        <p:cTn id="21" dur="2000" fill="hold"/>
                                        <p:tgtEl>
                                          <p:spTgt spid="21"/>
                                        </p:tgtEl>
                                        <p:attrNameLst>
                                          <p:attrName>ppt_x</p:attrName>
                                          <p:attrName>ppt_y</p:attrName>
                                        </p:attrNameLst>
                                      </p:cBhvr>
                                      <p:rCtr x="13281" y="4005"/>
                                    </p:animMotion>
                                  </p:childTnLst>
                                </p:cTn>
                              </p:par>
                            </p:childTnLst>
                          </p:cTn>
                        </p:par>
                        <p:par>
                          <p:cTn id="22" fill="hold">
                            <p:stCondLst>
                              <p:cond delay="23920"/>
                            </p:stCondLst>
                            <p:childTnLst>
                              <p:par>
                                <p:cTn id="23" presetID="10" presetClass="exit" presetSubtype="0" fill="hold" nodeType="afterEffect">
                                  <p:stCondLst>
                                    <p:cond delay="0"/>
                                  </p:stCondLst>
                                  <p:childTnLst>
                                    <p:animEffect transition="out" filter="fade">
                                      <p:cBhvr>
                                        <p:cTn id="24" dur="500"/>
                                        <p:tgtEl>
                                          <p:spTgt spid="21"/>
                                        </p:tgtEl>
                                      </p:cBhvr>
                                    </p:animEffect>
                                    <p:set>
                                      <p:cBhvr>
                                        <p:cTn id="25" dur="1" fill="hold">
                                          <p:stCondLst>
                                            <p:cond delay="499"/>
                                          </p:stCondLst>
                                        </p:cTn>
                                        <p:tgtEl>
                                          <p:spTgt spid="21"/>
                                        </p:tgtEl>
                                        <p:attrNameLst>
                                          <p:attrName>style.visibility</p:attrName>
                                        </p:attrNameLst>
                                      </p:cBhvr>
                                      <p:to>
                                        <p:strVal val="hidden"/>
                                      </p:to>
                                    </p:set>
                                  </p:childTnLst>
                                  <p:subTnLst>
                                    <p:audio>
                                      <p:cMediaNode>
                                        <p:cTn display="0" masterRel="sameClick">
                                          <p:stCondLst>
                                            <p:cond evt="begin" delay="0">
                                              <p:tn val="23"/>
                                            </p:cond>
                                          </p:stCondLst>
                                          <p:endCondLst>
                                            <p:cond evt="onStopAudio" delay="0">
                                              <p:tgtEl>
                                                <p:sldTgt/>
                                              </p:tgtEl>
                                            </p:cond>
                                          </p:endCondLst>
                                        </p:cTn>
                                        <p:tgtEl>
                                          <p:sndTgt r:embed="rId2" name="click.wav"/>
                                        </p:tgtEl>
                                      </p:cMediaNode>
                                    </p:audio>
                                  </p:subTnLst>
                                </p:cTn>
                              </p:par>
                            </p:childTnLst>
                          </p:cTn>
                        </p:par>
                        <p:par>
                          <p:cTn id="26" fill="hold">
                            <p:stCondLst>
                              <p:cond delay="24420"/>
                            </p:stCondLst>
                            <p:childTnLst>
                              <p:par>
                                <p:cTn id="27" presetID="3" presetClass="emph" presetSubtype="2" fill="hold" grpId="1" nodeType="afterEffect">
                                  <p:stCondLst>
                                    <p:cond delay="0"/>
                                  </p:stCondLst>
                                  <p:iterate type="lt">
                                    <p:tmPct val="10000"/>
                                  </p:iterate>
                                  <p:childTnLst>
                                    <p:animClr clrSpc="rgb" dir="cw">
                                      <p:cBhvr override="childStyle">
                                        <p:cTn id="28" dur="500" fill="hold"/>
                                        <p:tgtEl>
                                          <p:spTgt spid="5"/>
                                        </p:tgtEl>
                                        <p:attrNameLst>
                                          <p:attrName>style.color</p:attrName>
                                        </p:attrNameLst>
                                      </p:cBhvr>
                                      <p:to>
                                        <a:schemeClr val="tx1"/>
                                      </p:to>
                                    </p:animClr>
                                  </p:childTnLst>
                                </p:cTn>
                              </p:par>
                            </p:childTnLst>
                          </p:cTn>
                        </p:par>
                        <p:par>
                          <p:cTn id="29" fill="hold">
                            <p:stCondLst>
                              <p:cond delay="25870"/>
                            </p:stCondLst>
                            <p:childTnLst>
                              <p:par>
                                <p:cTn id="30" presetID="10"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26370"/>
                            </p:stCondLst>
                            <p:childTnLst>
                              <p:par>
                                <p:cTn id="34" presetID="42" presetClass="path" presetSubtype="0" accel="50000" decel="50000" fill="hold" nodeType="afterEffect">
                                  <p:stCondLst>
                                    <p:cond delay="0"/>
                                  </p:stCondLst>
                                  <p:childTnLst>
                                    <p:animMotion origin="layout" path="M 3.75E-6 0 L -0.2556 0.28079 " pathEditMode="relative" rAng="0" ptsTypes="AA">
                                      <p:cBhvr>
                                        <p:cTn id="35" dur="2000" fill="hold"/>
                                        <p:tgtEl>
                                          <p:spTgt spid="22"/>
                                        </p:tgtEl>
                                        <p:attrNameLst>
                                          <p:attrName>ppt_x</p:attrName>
                                          <p:attrName>ppt_y</p:attrName>
                                        </p:attrNameLst>
                                      </p:cBhvr>
                                      <p:rCtr x="-12786" y="14028"/>
                                    </p:animMotion>
                                  </p:childTnLst>
                                </p:cTn>
                              </p:par>
                            </p:childTnLst>
                          </p:cTn>
                        </p:par>
                        <p:par>
                          <p:cTn id="36" fill="hold">
                            <p:stCondLst>
                              <p:cond delay="28370"/>
                            </p:stCondLst>
                            <p:childTnLst>
                              <p:par>
                                <p:cTn id="37" presetID="1" presetClass="exit" presetSubtype="0" fill="hold" nodeType="after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par>
                          <p:cTn id="39" fill="hold">
                            <p:stCondLst>
                              <p:cond delay="28370"/>
                            </p:stCondLst>
                            <p:childTnLst>
                              <p:par>
                                <p:cTn id="40" presetID="1" presetClass="entr" presetSubtype="0"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2" name="click.wav"/>
                                        </p:tgtEl>
                                      </p:cMediaNode>
                                    </p:audio>
                                  </p:subTnLst>
                                </p:cTn>
                              </p:par>
                              <p:par>
                                <p:cTn id="42" presetID="42" presetClass="path" presetSubtype="0" accel="50000" decel="50000" fill="hold" nodeType="withEffect">
                                  <p:stCondLst>
                                    <p:cond delay="0"/>
                                  </p:stCondLst>
                                  <p:childTnLst>
                                    <p:animMotion origin="layout" path="M 2.70833E-6 -1.11111E-6 L 0.5181 0.01968 " pathEditMode="relative" rAng="0" ptsTypes="AA">
                                      <p:cBhvr>
                                        <p:cTn id="43" dur="2000" fill="hold"/>
                                        <p:tgtEl>
                                          <p:spTgt spid="23"/>
                                        </p:tgtEl>
                                        <p:attrNameLst>
                                          <p:attrName>ppt_x</p:attrName>
                                          <p:attrName>ppt_y</p:attrName>
                                        </p:attrNameLst>
                                      </p:cBhvr>
                                      <p:rCtr x="25898" y="972"/>
                                    </p:animMotion>
                                  </p:childTnLst>
                                </p:cTn>
                              </p:par>
                              <p:par>
                                <p:cTn id="44" presetID="42" presetClass="path" presetSubtype="0" accel="50000" decel="50000" fill="hold" grpId="0" nodeType="withEffect">
                                  <p:stCondLst>
                                    <p:cond delay="0"/>
                                  </p:stCondLst>
                                  <p:iterate type="lt">
                                    <p:tmPct val="0"/>
                                  </p:iterate>
                                  <p:childTnLst>
                                    <p:animMotion origin="layout" path="M 8.33333E-7 1.48148E-6 L 0.51536 0.02338 " pathEditMode="relative" rAng="0" ptsTypes="AA">
                                      <p:cBhvr>
                                        <p:cTn id="45" dur="2000" fill="hold"/>
                                        <p:tgtEl>
                                          <p:spTgt spid="10"/>
                                        </p:tgtEl>
                                        <p:attrNameLst>
                                          <p:attrName>ppt_x</p:attrName>
                                          <p:attrName>ppt_y</p:attrName>
                                        </p:attrNameLst>
                                      </p:cBhvr>
                                      <p:rCtr x="25768" y="1157"/>
                                    </p:animMotion>
                                  </p:childTnLst>
                                </p:cTn>
                              </p:par>
                            </p:childTnLst>
                          </p:cTn>
                        </p:par>
                        <p:par>
                          <p:cTn id="46" fill="hold">
                            <p:stCondLst>
                              <p:cond delay="30370"/>
                            </p:stCondLst>
                            <p:childTnLst>
                              <p:par>
                                <p:cTn id="47" presetID="1" presetClass="exit" presetSubtype="0" fill="hold" nodeType="afterEffect">
                                  <p:stCondLst>
                                    <p:cond delay="0"/>
                                  </p:stCondLst>
                                  <p:childTnLst>
                                    <p:set>
                                      <p:cBhvr>
                                        <p:cTn id="48" dur="1" fill="hold">
                                          <p:stCondLst>
                                            <p:cond delay="0"/>
                                          </p:stCondLst>
                                        </p:cTn>
                                        <p:tgtEl>
                                          <p:spTgt spid="23"/>
                                        </p:tgtEl>
                                        <p:attrNameLst>
                                          <p:attrName>style.visibility</p:attrName>
                                        </p:attrNameLst>
                                      </p:cBhvr>
                                      <p:to>
                                        <p:strVal val="hidden"/>
                                      </p:to>
                                    </p:set>
                                  </p:childTnLst>
                                  <p:subTnLst>
                                    <p:audio>
                                      <p:cMediaNode>
                                        <p:cTn display="0" masterRel="sameClick">
                                          <p:stCondLst>
                                            <p:cond evt="begin" delay="0">
                                              <p:tn val="47"/>
                                            </p:cond>
                                          </p:stCondLst>
                                          <p:endCondLst>
                                            <p:cond evt="onStopAudio" delay="0">
                                              <p:tgtEl>
                                                <p:sldTgt/>
                                              </p:tgtEl>
                                            </p:cond>
                                          </p:endCondLst>
                                        </p:cTn>
                                        <p:tgtEl>
                                          <p:sndTgt r:embed="rId2" name="click.wav"/>
                                        </p:tgtEl>
                                      </p:cMediaNode>
                                    </p:audio>
                                  </p:subTnLst>
                                </p:cTn>
                              </p:par>
                            </p:childTnLst>
                          </p:cTn>
                        </p:par>
                        <p:par>
                          <p:cTn id="49" fill="hold">
                            <p:stCondLst>
                              <p:cond delay="30370"/>
                            </p:stCondLst>
                            <p:childTnLst>
                              <p:par>
                                <p:cTn id="50" presetID="3" presetClass="emph" presetSubtype="2" fill="hold" grpId="1" nodeType="afterEffect">
                                  <p:stCondLst>
                                    <p:cond delay="0"/>
                                  </p:stCondLst>
                                  <p:iterate type="lt">
                                    <p:tmPct val="10000"/>
                                  </p:iterate>
                                  <p:childTnLst>
                                    <p:animClr clrSpc="rgb" dir="cw">
                                      <p:cBhvr override="childStyle">
                                        <p:cTn id="51" dur="500" fill="hold"/>
                                        <p:tgtEl>
                                          <p:spTgt spid="10"/>
                                        </p:tgtEl>
                                        <p:attrNameLst>
                                          <p:attrName>style.color</p:attrName>
                                        </p:attrNameLst>
                                      </p:cBhvr>
                                      <p:to>
                                        <a:schemeClr val="tx1"/>
                                      </p:to>
                                    </p:animClr>
                                  </p:childTnLst>
                                </p:cTn>
                              </p:par>
                            </p:childTnLst>
                          </p:cTn>
                        </p:par>
                        <p:par>
                          <p:cTn id="52" fill="hold">
                            <p:stCondLst>
                              <p:cond delay="31820"/>
                            </p:stCondLst>
                            <p:childTnLst>
                              <p:par>
                                <p:cTn id="53" presetID="10" presetClass="exit" presetSubtype="0" fill="hold" grpId="1" nodeType="afterEffect">
                                  <p:stCondLst>
                                    <p:cond delay="0"/>
                                  </p:stCondLst>
                                  <p:iterate type="lt">
                                    <p:tmPct val="0"/>
                                  </p:iterate>
                                  <p:childTnLst>
                                    <p:animEffect transition="out" filter="fade">
                                      <p:cBhvr>
                                        <p:cTn id="54" dur="500"/>
                                        <p:tgtEl>
                                          <p:spTgt spid="4"/>
                                        </p:tgtEl>
                                      </p:cBhvr>
                                    </p:animEffect>
                                    <p:set>
                                      <p:cBhvr>
                                        <p:cTn id="55" dur="1" fill="hold">
                                          <p:stCondLst>
                                            <p:cond delay="499"/>
                                          </p:stCondLst>
                                        </p:cTn>
                                        <p:tgtEl>
                                          <p:spTgt spid="4"/>
                                        </p:tgtEl>
                                        <p:attrNameLst>
                                          <p:attrName>style.visibility</p:attrName>
                                        </p:attrNameLst>
                                      </p:cBhvr>
                                      <p:to>
                                        <p:strVal val="hidden"/>
                                      </p:to>
                                    </p:set>
                                  </p:childTnLst>
                                </p:cTn>
                              </p:par>
                            </p:childTnLst>
                          </p:cTn>
                        </p:par>
                        <p:par>
                          <p:cTn id="56" fill="hold">
                            <p:stCondLst>
                              <p:cond delay="32320"/>
                            </p:stCondLst>
                            <p:childTnLst>
                              <p:par>
                                <p:cTn id="57" presetID="10" presetClass="entr" presetSubtype="0" fill="hold" grpId="0"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par>
                          <p:cTn id="60" fill="hold">
                            <p:stCondLst>
                              <p:cond delay="32820"/>
                            </p:stCondLst>
                            <p:childTnLst>
                              <p:par>
                                <p:cTn id="61" presetID="10"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par>
                          <p:cTn id="64" fill="hold">
                            <p:stCondLst>
                              <p:cond delay="33320"/>
                            </p:stCondLst>
                            <p:childTnLst>
                              <p:par>
                                <p:cTn id="65" presetID="10"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par>
                          <p:cTn id="68" fill="hold">
                            <p:stCondLst>
                              <p:cond delay="33820"/>
                            </p:stCondLst>
                            <p:childTnLst>
                              <p:par>
                                <p:cTn id="69" presetID="10" presetClass="entr" presetSubtype="0" fill="hold" grpId="0" nodeType="afterEffect">
                                  <p:stCondLst>
                                    <p:cond delay="100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500"/>
                                        <p:tgtEl>
                                          <p:spTgt spid="6"/>
                                        </p:tgtEl>
                                      </p:cBhvr>
                                    </p:animEffect>
                                  </p:childTnLst>
                                </p:cTn>
                              </p:par>
                            </p:childTnLst>
                          </p:cTn>
                        </p:par>
                        <p:par>
                          <p:cTn id="72" fill="hold">
                            <p:stCondLst>
                              <p:cond delay="35320"/>
                            </p:stCondLst>
                            <p:childTnLst>
                              <p:par>
                                <p:cTn id="73" presetID="42" presetClass="path" presetSubtype="0" accel="50000" decel="50000" fill="hold" grpId="1" nodeType="afterEffect">
                                  <p:stCondLst>
                                    <p:cond delay="0"/>
                                  </p:stCondLst>
                                  <p:childTnLst>
                                    <p:animMotion origin="layout" path="M -1.25E-6 4.07407E-6 L -0.32995 -0.15764 " pathEditMode="relative" rAng="0" ptsTypes="AA">
                                      <p:cBhvr>
                                        <p:cTn id="74" dur="2000" fill="hold"/>
                                        <p:tgtEl>
                                          <p:spTgt spid="2"/>
                                        </p:tgtEl>
                                        <p:attrNameLst>
                                          <p:attrName>ppt_x</p:attrName>
                                          <p:attrName>ppt_y</p:attrName>
                                        </p:attrNameLst>
                                      </p:cBhvr>
                                      <p:rCtr x="-16497" y="-7894"/>
                                    </p:animMotion>
                                  </p:childTnLst>
                                </p:cTn>
                              </p:par>
                            </p:childTnLst>
                          </p:cTn>
                        </p:par>
                        <p:par>
                          <p:cTn id="75" fill="hold">
                            <p:stCondLst>
                              <p:cond delay="37320"/>
                            </p:stCondLst>
                            <p:childTnLst>
                              <p:par>
                                <p:cTn id="76" presetID="42" presetClass="path" presetSubtype="0" accel="50000" decel="50000" fill="hold" grpId="1" nodeType="afterEffect">
                                  <p:stCondLst>
                                    <p:cond delay="0"/>
                                  </p:stCondLst>
                                  <p:childTnLst>
                                    <p:animMotion origin="layout" path="M 1.25E-6 -7.40741E-7 L 0.09245 -0.00093 " pathEditMode="relative" rAng="0" ptsTypes="AA">
                                      <p:cBhvr>
                                        <p:cTn id="77" dur="1000" fill="hold"/>
                                        <p:tgtEl>
                                          <p:spTgt spid="27"/>
                                        </p:tgtEl>
                                        <p:attrNameLst>
                                          <p:attrName>ppt_x</p:attrName>
                                          <p:attrName>ppt_y</p:attrName>
                                        </p:attrNameLst>
                                      </p:cBhvr>
                                      <p:rCtr x="4622" y="-46"/>
                                    </p:animMotion>
                                  </p:childTnLst>
                                </p:cTn>
                              </p:par>
                            </p:childTnLst>
                          </p:cTn>
                        </p:par>
                        <p:par>
                          <p:cTn id="78" fill="hold">
                            <p:stCondLst>
                              <p:cond delay="38320"/>
                            </p:stCondLst>
                            <p:childTnLst>
                              <p:par>
                                <p:cTn id="79" presetID="37" presetClass="path" presetSubtype="0" accel="50000" decel="50000" fill="hold" grpId="1" nodeType="afterEffect">
                                  <p:stCondLst>
                                    <p:cond delay="0"/>
                                  </p:stCondLst>
                                  <p:childTnLst>
                                    <p:animMotion origin="layout" path="M -2.08333E-7 -4.07407E-6 L -0.04115 -0.05254 C -0.04961 -0.06342 -0.06016 -0.08217 -0.06914 -0.10347 C -0.07943 -0.13009 -0.08646 -0.15301 -0.08906 -0.1706 L -0.10417 -0.25463 " pathEditMode="relative" rAng="3240000" ptsTypes="AAAAA">
                                      <p:cBhvr>
                                        <p:cTn id="80" dur="1000" fill="hold"/>
                                        <p:tgtEl>
                                          <p:spTgt spid="28"/>
                                        </p:tgtEl>
                                        <p:attrNameLst>
                                          <p:attrName>ppt_x</p:attrName>
                                          <p:attrName>ppt_y</p:attrName>
                                        </p:attrNameLst>
                                      </p:cBhvr>
                                      <p:rCtr x="-6081" y="-11597"/>
                                    </p:animMotion>
                                  </p:childTnLst>
                                </p:cTn>
                              </p:par>
                            </p:childTnLst>
                          </p:cTn>
                        </p:par>
                        <p:par>
                          <p:cTn id="81" fill="hold">
                            <p:stCondLst>
                              <p:cond delay="39320"/>
                            </p:stCondLst>
                            <p:childTnLst>
                              <p:par>
                                <p:cTn id="82" presetID="10" presetClass="exit" presetSubtype="0" fill="hold" grpId="1" nodeType="afterEffect">
                                  <p:stCondLst>
                                    <p:cond delay="0"/>
                                  </p:stCondLst>
                                  <p:childTnLst>
                                    <p:animEffect transition="out" filter="fade">
                                      <p:cBhvr>
                                        <p:cTn id="83" dur="500"/>
                                        <p:tgtEl>
                                          <p:spTgt spid="6"/>
                                        </p:tgtEl>
                                      </p:cBhvr>
                                    </p:animEffect>
                                    <p:set>
                                      <p:cBhvr>
                                        <p:cTn id="84" dur="1" fill="hold">
                                          <p:stCondLst>
                                            <p:cond delay="499"/>
                                          </p:stCondLst>
                                        </p:cTn>
                                        <p:tgtEl>
                                          <p:spTgt spid="6"/>
                                        </p:tgtEl>
                                        <p:attrNameLst>
                                          <p:attrName>style.visibility</p:attrName>
                                        </p:attrNameLst>
                                      </p:cBhvr>
                                      <p:to>
                                        <p:strVal val="hidden"/>
                                      </p:to>
                                    </p:set>
                                  </p:childTnLst>
                                </p:cTn>
                              </p:par>
                            </p:childTnLst>
                          </p:cTn>
                        </p:par>
                        <p:par>
                          <p:cTn id="85" fill="hold">
                            <p:stCondLst>
                              <p:cond delay="39820"/>
                            </p:stCondLst>
                            <p:childTnLst>
                              <p:par>
                                <p:cTn id="86" presetID="10" presetClass="entr" presetSubtype="0" fill="hold" grpId="0" nodeType="afterEffect">
                                  <p:stCondLst>
                                    <p:cond delay="1000"/>
                                  </p:stCondLst>
                                  <p:childTnLst>
                                    <p:set>
                                      <p:cBhvr>
                                        <p:cTn id="87" dur="1" fill="hold">
                                          <p:stCondLst>
                                            <p:cond delay="0"/>
                                          </p:stCondLst>
                                        </p:cTn>
                                        <p:tgtEl>
                                          <p:spTgt spid="8"/>
                                        </p:tgtEl>
                                        <p:attrNameLst>
                                          <p:attrName>style.visibility</p:attrName>
                                        </p:attrNameLst>
                                      </p:cBhvr>
                                      <p:to>
                                        <p:strVal val="visible"/>
                                      </p:to>
                                    </p:set>
                                    <p:animEffect transition="in" filter="fade">
                                      <p:cBhvr>
                                        <p:cTn id="88" dur="500"/>
                                        <p:tgtEl>
                                          <p:spTgt spid="8"/>
                                        </p:tgtEl>
                                      </p:cBhvr>
                                    </p:animEffect>
                                  </p:childTnLst>
                                </p:cTn>
                              </p:par>
                            </p:childTnLst>
                          </p:cTn>
                        </p:par>
                        <p:par>
                          <p:cTn id="89" fill="hold">
                            <p:stCondLst>
                              <p:cond delay="41320"/>
                            </p:stCondLst>
                            <p:childTnLst>
                              <p:par>
                                <p:cTn id="90" presetID="42" presetClass="path" presetSubtype="0" accel="50000" decel="50000" fill="hold" grpId="0" nodeType="afterEffect">
                                  <p:stCondLst>
                                    <p:cond delay="0"/>
                                  </p:stCondLst>
                                  <p:childTnLst>
                                    <p:animMotion origin="layout" path="M 0.00299 -1.48148E-6 L 0.31081 0.0875 " pathEditMode="relative" rAng="0" ptsTypes="AA">
                                      <p:cBhvr>
                                        <p:cTn id="91" dur="1000" fill="hold"/>
                                        <p:tgtEl>
                                          <p:spTgt spid="9"/>
                                        </p:tgtEl>
                                        <p:attrNameLst>
                                          <p:attrName>ppt_x</p:attrName>
                                          <p:attrName>ppt_y</p:attrName>
                                        </p:attrNameLst>
                                      </p:cBhvr>
                                      <p:rCtr x="15391" y="4375"/>
                                    </p:animMotion>
                                  </p:childTnLst>
                                </p:cTn>
                              </p:par>
                            </p:childTnLst>
                          </p:cTn>
                        </p:par>
                        <p:par>
                          <p:cTn id="92" fill="hold">
                            <p:stCondLst>
                              <p:cond delay="42320"/>
                            </p:stCondLst>
                            <p:childTnLst>
                              <p:par>
                                <p:cTn id="93" presetID="3" presetClass="emph" presetSubtype="2" fill="hold" grpId="1" nodeType="afterEffect">
                                  <p:stCondLst>
                                    <p:cond delay="0"/>
                                  </p:stCondLst>
                                  <p:childTnLst>
                                    <p:animClr clrSpc="rgb" dir="cw">
                                      <p:cBhvr override="childStyle">
                                        <p:cTn id="94" dur="500" fill="hold"/>
                                        <p:tgtEl>
                                          <p:spTgt spid="9"/>
                                        </p:tgtEl>
                                        <p:attrNameLst>
                                          <p:attrName>style.color</p:attrName>
                                        </p:attrNameLst>
                                      </p:cBhvr>
                                      <p:to>
                                        <a:schemeClr val="tx1"/>
                                      </p:to>
                                    </p:animClr>
                                  </p:childTnLst>
                                </p:cTn>
                              </p:par>
                            </p:childTnLst>
                          </p:cTn>
                        </p:par>
                        <p:par>
                          <p:cTn id="95" fill="hold">
                            <p:stCondLst>
                              <p:cond delay="42820"/>
                            </p:stCondLst>
                            <p:childTnLst>
                              <p:par>
                                <p:cTn id="96" presetID="42" presetClass="path" presetSubtype="0" accel="50000" decel="50000" fill="hold" grpId="0" nodeType="afterEffect">
                                  <p:stCondLst>
                                    <p:cond delay="0"/>
                                  </p:stCondLst>
                                  <p:childTnLst>
                                    <p:animMotion origin="layout" path="M 8.33333E-7 -4.44444E-6 L 0.40651 0.08843 " pathEditMode="relative" rAng="0" ptsTypes="AA">
                                      <p:cBhvr>
                                        <p:cTn id="97" dur="1000" fill="hold"/>
                                        <p:tgtEl>
                                          <p:spTgt spid="29"/>
                                        </p:tgtEl>
                                        <p:attrNameLst>
                                          <p:attrName>ppt_x</p:attrName>
                                          <p:attrName>ppt_y</p:attrName>
                                        </p:attrNameLst>
                                      </p:cBhvr>
                                      <p:rCtr x="20326" y="4421"/>
                                    </p:animMotion>
                                  </p:childTnLst>
                                </p:cTn>
                              </p:par>
                            </p:childTnLst>
                          </p:cTn>
                        </p:par>
                        <p:par>
                          <p:cTn id="98" fill="hold">
                            <p:stCondLst>
                              <p:cond delay="43820"/>
                            </p:stCondLst>
                            <p:childTnLst>
                              <p:par>
                                <p:cTn id="99" presetID="3" presetClass="emph" presetSubtype="2" fill="hold" grpId="1" nodeType="afterEffect">
                                  <p:stCondLst>
                                    <p:cond delay="0"/>
                                  </p:stCondLst>
                                  <p:childTnLst>
                                    <p:animClr clrSpc="rgb" dir="cw">
                                      <p:cBhvr override="childStyle">
                                        <p:cTn id="100" dur="500" fill="hold"/>
                                        <p:tgtEl>
                                          <p:spTgt spid="29"/>
                                        </p:tgtEl>
                                        <p:attrNameLst>
                                          <p:attrName>style.color</p:attrName>
                                        </p:attrNameLst>
                                      </p:cBhvr>
                                      <p:to>
                                        <a:schemeClr val="tx1"/>
                                      </p:to>
                                    </p:animClr>
                                  </p:childTnLst>
                                </p:cTn>
                              </p:par>
                            </p:childTnLst>
                          </p:cTn>
                        </p:par>
                        <p:par>
                          <p:cTn id="101" fill="hold">
                            <p:stCondLst>
                              <p:cond delay="44320"/>
                            </p:stCondLst>
                            <p:childTnLst>
                              <p:par>
                                <p:cTn id="102" presetID="10" presetClass="exit" presetSubtype="0" fill="hold" grpId="2" nodeType="afterEffect">
                                  <p:stCondLst>
                                    <p:cond delay="0"/>
                                  </p:stCondLst>
                                  <p:childTnLst>
                                    <p:animEffect transition="out" filter="fade">
                                      <p:cBhvr>
                                        <p:cTn id="103" dur="500"/>
                                        <p:tgtEl>
                                          <p:spTgt spid="27"/>
                                        </p:tgtEl>
                                      </p:cBhvr>
                                    </p:animEffect>
                                    <p:set>
                                      <p:cBhvr>
                                        <p:cTn id="104" dur="1" fill="hold">
                                          <p:stCondLst>
                                            <p:cond delay="499"/>
                                          </p:stCondLst>
                                        </p:cTn>
                                        <p:tgtEl>
                                          <p:spTgt spid="27"/>
                                        </p:tgtEl>
                                        <p:attrNameLst>
                                          <p:attrName>style.visibility</p:attrName>
                                        </p:attrNameLst>
                                      </p:cBhvr>
                                      <p:to>
                                        <p:strVal val="hidden"/>
                                      </p:to>
                                    </p:set>
                                  </p:childTnLst>
                                </p:cTn>
                              </p:par>
                            </p:childTnLst>
                          </p:cTn>
                        </p:par>
                        <p:par>
                          <p:cTn id="105" fill="hold">
                            <p:stCondLst>
                              <p:cond delay="44820"/>
                            </p:stCondLst>
                            <p:childTnLst>
                              <p:par>
                                <p:cTn id="106" presetID="10" presetClass="exit" presetSubtype="0" fill="hold" grpId="1" nodeType="afterEffect">
                                  <p:stCondLst>
                                    <p:cond delay="1500"/>
                                  </p:stCondLst>
                                  <p:childTnLst>
                                    <p:animEffect transition="out" filter="fade">
                                      <p:cBhvr>
                                        <p:cTn id="107" dur="500"/>
                                        <p:tgtEl>
                                          <p:spTgt spid="8"/>
                                        </p:tgtEl>
                                      </p:cBhvr>
                                    </p:animEffect>
                                    <p:set>
                                      <p:cBhvr>
                                        <p:cTn id="108" dur="1" fill="hold">
                                          <p:stCondLst>
                                            <p:cond delay="499"/>
                                          </p:stCondLst>
                                        </p:cTn>
                                        <p:tgtEl>
                                          <p:spTgt spid="8"/>
                                        </p:tgtEl>
                                        <p:attrNameLst>
                                          <p:attrName>style.visibility</p:attrName>
                                        </p:attrNameLst>
                                      </p:cBhvr>
                                      <p:to>
                                        <p:strVal val="hidden"/>
                                      </p:to>
                                    </p:set>
                                  </p:childTnLst>
                                </p:cTn>
                              </p:par>
                            </p:childTnLst>
                          </p:cTn>
                        </p:par>
                        <p:par>
                          <p:cTn id="109" fill="hold">
                            <p:stCondLst>
                              <p:cond delay="46820"/>
                            </p:stCondLst>
                            <p:childTnLst>
                              <p:par>
                                <p:cTn id="110" presetID="10" presetClass="entr" presetSubtype="0" fill="hold" grpId="0" nodeType="afterEffect">
                                  <p:stCondLst>
                                    <p:cond delay="1000"/>
                                  </p:stCondLst>
                                  <p:childTnLst>
                                    <p:set>
                                      <p:cBhvr>
                                        <p:cTn id="111" dur="1" fill="hold">
                                          <p:stCondLst>
                                            <p:cond delay="0"/>
                                          </p:stCondLst>
                                        </p:cTn>
                                        <p:tgtEl>
                                          <p:spTgt spid="19"/>
                                        </p:tgtEl>
                                        <p:attrNameLst>
                                          <p:attrName>style.visibility</p:attrName>
                                        </p:attrNameLst>
                                      </p:cBhvr>
                                      <p:to>
                                        <p:strVal val="visible"/>
                                      </p:to>
                                    </p:set>
                                    <p:animEffect transition="in" filter="fade">
                                      <p:cBhvr>
                                        <p:cTn id="1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7" grpId="0" animBg="1"/>
      <p:bldP spid="27" grpId="1" animBg="1"/>
      <p:bldP spid="27" grpId="2" animBg="1"/>
      <p:bldP spid="2" grpId="0" animBg="1"/>
      <p:bldP spid="2" grpId="1" animBg="1"/>
      <p:bldP spid="10" grpId="0" animBg="1"/>
      <p:bldP spid="10" grpId="1" animBg="1"/>
      <p:bldP spid="5" grpId="1" animBg="1"/>
      <p:bldP spid="5" grpId="2" animBg="1"/>
      <p:bldP spid="19" grpId="0" animBg="1"/>
      <p:bldP spid="8" grpId="0" animBg="1"/>
      <p:bldP spid="8" grpId="1" animBg="1"/>
      <p:bldP spid="6" grpId="0" animBg="1"/>
      <p:bldP spid="6" grpId="1" animBg="1"/>
      <p:bldP spid="4" grpId="0" animBg="1"/>
      <p:bldP spid="4" grpId="1" animBg="1"/>
      <p:bldP spid="29" grpId="0" animBg="1"/>
      <p:bldP spid="29" grpId="1"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CD521-796F-0DFF-F985-D4250D2D14DD}"/>
              </a:ext>
            </a:extLst>
          </p:cNvPr>
          <p:cNvSpPr txBox="1"/>
          <p:nvPr/>
        </p:nvSpPr>
        <p:spPr>
          <a:xfrm>
            <a:off x="1000897" y="3049798"/>
            <a:ext cx="10206681" cy="1292662"/>
          </a:xfrm>
          <a:prstGeom prst="rect">
            <a:avLst/>
          </a:prstGeom>
          <a:noFill/>
        </p:spPr>
        <p:txBody>
          <a:bodyPr wrap="square" rtlCol="0">
            <a:spAutoFit/>
          </a:bodyPr>
          <a:lstStyle/>
          <a:p>
            <a:r>
              <a:rPr lang="en-US" sz="2400" b="1" i="1" dirty="0"/>
              <a:t>Attribution</a:t>
            </a:r>
          </a:p>
          <a:p>
            <a:endParaRPr lang="en-US" dirty="0"/>
          </a:p>
          <a:p>
            <a:r>
              <a:rPr lang="en-US" dirty="0"/>
              <a:t>The large LibreOffice Draw icon image on Slide 1 is a derivative of "</a:t>
            </a:r>
            <a:r>
              <a:rPr lang="en-US" dirty="0">
                <a:hlinkClick r:id="rId2"/>
              </a:rPr>
              <a:t>File:LibreOffice 6.1 Draw </a:t>
            </a:r>
            <a:r>
              <a:rPr lang="en-US" dirty="0" err="1">
                <a:hlinkClick r:id="rId2"/>
              </a:rPr>
              <a:t>Icon.svg</a:t>
            </a:r>
            <a:r>
              <a:rPr lang="en-US" dirty="0"/>
              <a:t>" by The Document Foundation which is licensed under </a:t>
            </a:r>
            <a:r>
              <a:rPr lang="en-US" dirty="0">
                <a:hlinkClick r:id="rId3"/>
              </a:rPr>
              <a:t>CC BY-SA 4.0</a:t>
            </a:r>
            <a:r>
              <a:rPr lang="en-US" dirty="0"/>
              <a:t>.</a:t>
            </a:r>
          </a:p>
        </p:txBody>
      </p:sp>
      <p:sp>
        <p:nvSpPr>
          <p:cNvPr id="3" name="TextBox 2">
            <a:extLst>
              <a:ext uri="{FF2B5EF4-FFF2-40B4-BE49-F238E27FC236}">
                <a16:creationId xmlns:a16="http://schemas.microsoft.com/office/drawing/2014/main" id="{DBFADCE6-401E-E4C5-B294-E65B78CEA025}"/>
              </a:ext>
            </a:extLst>
          </p:cNvPr>
          <p:cNvSpPr txBox="1"/>
          <p:nvPr/>
        </p:nvSpPr>
        <p:spPr>
          <a:xfrm>
            <a:off x="1000897" y="5177481"/>
            <a:ext cx="10206681" cy="523220"/>
          </a:xfrm>
          <a:prstGeom prst="rect">
            <a:avLst/>
          </a:prstGeom>
          <a:noFill/>
        </p:spPr>
        <p:txBody>
          <a:bodyPr wrap="square" rtlCol="0">
            <a:spAutoFit/>
          </a:bodyPr>
          <a:lstStyle/>
          <a:p>
            <a:pPr algn="ctr"/>
            <a:r>
              <a:rPr lang="en-US" sz="1400" i="1" dirty="0"/>
              <a:t>Using LibreOffice Draw as a Sticky Note Whiteboard – Copyright © 2022 David Yockey</a:t>
            </a:r>
          </a:p>
          <a:p>
            <a:pPr algn="ctr"/>
            <a:r>
              <a:rPr lang="en-US" sz="1400" dirty="0"/>
              <a:t>This document is licensed under </a:t>
            </a:r>
            <a:r>
              <a:rPr lang="en-US" sz="1400" dirty="0">
                <a:hlinkClick r:id="rId3"/>
              </a:rPr>
              <a:t>CC BY-SA 4.0</a:t>
            </a:r>
            <a:r>
              <a:rPr lang="en-US" sz="1400" dirty="0"/>
              <a:t>.</a:t>
            </a:r>
          </a:p>
        </p:txBody>
      </p:sp>
      <p:sp>
        <p:nvSpPr>
          <p:cNvPr id="4" name="TextBox 3">
            <a:extLst>
              <a:ext uri="{FF2B5EF4-FFF2-40B4-BE49-F238E27FC236}">
                <a16:creationId xmlns:a16="http://schemas.microsoft.com/office/drawing/2014/main" id="{AA98151B-69E8-2D0F-F159-FE4378BCF5BF}"/>
              </a:ext>
            </a:extLst>
          </p:cNvPr>
          <p:cNvSpPr txBox="1"/>
          <p:nvPr/>
        </p:nvSpPr>
        <p:spPr>
          <a:xfrm>
            <a:off x="2316891" y="1014449"/>
            <a:ext cx="7574692" cy="1200329"/>
          </a:xfrm>
          <a:prstGeom prst="rect">
            <a:avLst/>
          </a:prstGeom>
          <a:noFill/>
        </p:spPr>
        <p:txBody>
          <a:bodyPr wrap="square" rtlCol="0">
            <a:spAutoFit/>
          </a:bodyPr>
          <a:lstStyle/>
          <a:p>
            <a:pPr algn="ctr"/>
            <a:r>
              <a:rPr lang="en-US" sz="7200" dirty="0">
                <a:latin typeface="Monotype Corsiva" panose="03010101010201010101" pitchFamily="66" charset="0"/>
              </a:rPr>
              <a:t>Thanks For Viewing!</a:t>
            </a:r>
          </a:p>
        </p:txBody>
      </p:sp>
    </p:spTree>
    <p:extLst>
      <p:ext uri="{BB962C8B-B14F-4D97-AF65-F5344CB8AC3E}">
        <p14:creationId xmlns:p14="http://schemas.microsoft.com/office/powerpoint/2010/main" val="3867774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293</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Monotype Corsiva</vt:lpstr>
      <vt:lpstr>Office Theme</vt:lpstr>
      <vt:lpstr>Using LibreOffice Draw as a Sticky Note Whiteboard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2022-07-27T14:58:42Z</dcterms:created>
  <dcterms:modified xsi:type="dcterms:W3CDTF">2022-07-27T14:58:51Z</dcterms:modified>
</cp:coreProperties>
</file>