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B2613-5F0E-4199-BCF8-554A9D46157E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3BA8A71E-1894-4CD9-AC5B-9477B35B9248}">
      <dgm:prSet phldrT="[Texto]" custT="1"/>
      <dgm:spPr/>
      <dgm:t>
        <a:bodyPr/>
        <a:lstStyle/>
        <a:p>
          <a:r>
            <a:rPr lang="es-MX" sz="2400" dirty="0"/>
            <a:t>Investigación de mercado</a:t>
          </a:r>
        </a:p>
      </dgm:t>
    </dgm:pt>
    <dgm:pt modelId="{F642FCE8-5EC8-412F-B0C8-DFB9A0AAE691}" type="parTrans" cxnId="{1E36AAB4-EA28-49DA-B9DB-8E031C29E353}">
      <dgm:prSet/>
      <dgm:spPr/>
      <dgm:t>
        <a:bodyPr/>
        <a:lstStyle/>
        <a:p>
          <a:endParaRPr lang="es-MX"/>
        </a:p>
      </dgm:t>
    </dgm:pt>
    <dgm:pt modelId="{A8321274-E072-447D-91B4-000EFC203BE4}" type="sibTrans" cxnId="{1E36AAB4-EA28-49DA-B9DB-8E031C29E353}">
      <dgm:prSet/>
      <dgm:spPr/>
      <dgm:t>
        <a:bodyPr/>
        <a:lstStyle/>
        <a:p>
          <a:endParaRPr lang="es-MX"/>
        </a:p>
      </dgm:t>
    </dgm:pt>
    <dgm:pt modelId="{D0E6C7AE-FBFA-4BE6-AE52-C262C08E7478}">
      <dgm:prSet phldrT="[Texto]" custT="1"/>
      <dgm:spPr/>
      <dgm:t>
        <a:bodyPr/>
        <a:lstStyle/>
        <a:p>
          <a:r>
            <a:rPr lang="es-MX" sz="1900" dirty="0"/>
            <a:t>Revisar; costos, calidad, tiempo de entrega y forma de pago</a:t>
          </a:r>
          <a:r>
            <a:rPr lang="es-MX" sz="1700" dirty="0"/>
            <a:t>.</a:t>
          </a:r>
        </a:p>
      </dgm:t>
    </dgm:pt>
    <dgm:pt modelId="{85A41FE4-05CD-440F-9ED5-23B1F24F0F91}" type="parTrans" cxnId="{2E7117FE-1841-43B7-B5AB-D162ACE9DAB7}">
      <dgm:prSet/>
      <dgm:spPr/>
      <dgm:t>
        <a:bodyPr/>
        <a:lstStyle/>
        <a:p>
          <a:endParaRPr lang="es-MX"/>
        </a:p>
      </dgm:t>
    </dgm:pt>
    <dgm:pt modelId="{3CAE3117-0BD9-4F72-9703-B0C65ACACFDA}" type="sibTrans" cxnId="{2E7117FE-1841-43B7-B5AB-D162ACE9DAB7}">
      <dgm:prSet/>
      <dgm:spPr/>
      <dgm:t>
        <a:bodyPr/>
        <a:lstStyle/>
        <a:p>
          <a:endParaRPr lang="es-MX"/>
        </a:p>
      </dgm:t>
    </dgm:pt>
    <dgm:pt modelId="{0A134D7D-7538-45FF-BDCE-3CD569238565}">
      <dgm:prSet phldrT="[Texto]" custT="1"/>
      <dgm:spPr/>
      <dgm:t>
        <a:bodyPr/>
        <a:lstStyle/>
        <a:p>
          <a:r>
            <a:rPr lang="es-MX" sz="2300" dirty="0"/>
            <a:t>Recursos materiales, computadora</a:t>
          </a:r>
        </a:p>
      </dgm:t>
    </dgm:pt>
    <dgm:pt modelId="{0C60EB07-8A61-40E7-903A-78EA9C21D6A4}" type="parTrans" cxnId="{62DFBB1C-CF6A-44F1-AAFF-895147EBB0C3}">
      <dgm:prSet/>
      <dgm:spPr/>
      <dgm:t>
        <a:bodyPr/>
        <a:lstStyle/>
        <a:p>
          <a:endParaRPr lang="es-MX"/>
        </a:p>
      </dgm:t>
    </dgm:pt>
    <dgm:pt modelId="{68D0BF3D-36A3-4651-88C2-77C6CD8388F6}" type="sibTrans" cxnId="{62DFBB1C-CF6A-44F1-AAFF-895147EBB0C3}">
      <dgm:prSet/>
      <dgm:spPr/>
      <dgm:t>
        <a:bodyPr/>
        <a:lstStyle/>
        <a:p>
          <a:endParaRPr lang="es-MX"/>
        </a:p>
      </dgm:t>
    </dgm:pt>
    <dgm:pt modelId="{5E761D52-62B0-4AFA-8052-EC91B3CAEFBD}">
      <dgm:prSet phldrT="[Texto]" custT="1"/>
      <dgm:spPr/>
      <dgm:t>
        <a:bodyPr/>
        <a:lstStyle/>
        <a:p>
          <a:r>
            <a:rPr lang="es-MX" sz="1900" dirty="0"/>
            <a:t>Recursos tecnológicos acceso a internet</a:t>
          </a:r>
        </a:p>
      </dgm:t>
    </dgm:pt>
    <dgm:pt modelId="{D7902306-279E-40EB-87DE-68CFABD94361}" type="parTrans" cxnId="{EEF612A2-980B-46B2-AD40-773D3EFA54A7}">
      <dgm:prSet/>
      <dgm:spPr/>
      <dgm:t>
        <a:bodyPr/>
        <a:lstStyle/>
        <a:p>
          <a:endParaRPr lang="es-MX"/>
        </a:p>
      </dgm:t>
    </dgm:pt>
    <dgm:pt modelId="{E670EE54-40DE-4DC2-B17A-6D2748CFA2D7}" type="sibTrans" cxnId="{EEF612A2-980B-46B2-AD40-773D3EFA54A7}">
      <dgm:prSet/>
      <dgm:spPr/>
      <dgm:t>
        <a:bodyPr/>
        <a:lstStyle/>
        <a:p>
          <a:endParaRPr lang="es-MX"/>
        </a:p>
      </dgm:t>
    </dgm:pt>
    <dgm:pt modelId="{5810C9C7-647D-4133-A054-A13BC7F20271}">
      <dgm:prSet phldrT="[Texto]"/>
      <dgm:spPr/>
      <dgm:t>
        <a:bodyPr/>
        <a:lstStyle/>
        <a:p>
          <a:r>
            <a:rPr lang="es-MX" dirty="0"/>
            <a:t>Recursos Financieros, tener un horario de trabajo establecido</a:t>
          </a:r>
        </a:p>
      </dgm:t>
    </dgm:pt>
    <dgm:pt modelId="{C025C619-6072-460A-9BCE-E5CDD2C5172F}" type="parTrans" cxnId="{75AF249F-0775-443C-A91C-52782C941CD3}">
      <dgm:prSet/>
      <dgm:spPr/>
      <dgm:t>
        <a:bodyPr/>
        <a:lstStyle/>
        <a:p>
          <a:endParaRPr lang="es-MX"/>
        </a:p>
      </dgm:t>
    </dgm:pt>
    <dgm:pt modelId="{24B145C5-8F77-4846-B471-A39CC4915A1C}" type="sibTrans" cxnId="{75AF249F-0775-443C-A91C-52782C941CD3}">
      <dgm:prSet/>
      <dgm:spPr/>
      <dgm:t>
        <a:bodyPr/>
        <a:lstStyle/>
        <a:p>
          <a:endParaRPr lang="es-MX"/>
        </a:p>
      </dgm:t>
    </dgm:pt>
    <dgm:pt modelId="{2910C600-2F9F-4FD7-80FD-4D0EF6BC4533}">
      <dgm:prSet phldrT="[Texto]"/>
      <dgm:spPr/>
      <dgm:t>
        <a:bodyPr/>
        <a:lstStyle/>
        <a:p>
          <a:r>
            <a:rPr lang="es-MX" dirty="0"/>
            <a:t>Recursos Humanos, la persona a cargo de esta actividad tiene que tener las capacidades.</a:t>
          </a:r>
        </a:p>
      </dgm:t>
    </dgm:pt>
    <dgm:pt modelId="{51AB9F43-C7CB-4215-87F9-26A3DF69324A}" type="parTrans" cxnId="{A10A68EA-D6A8-4635-93E6-D47609AA2876}">
      <dgm:prSet/>
      <dgm:spPr/>
      <dgm:t>
        <a:bodyPr/>
        <a:lstStyle/>
        <a:p>
          <a:endParaRPr lang="es-MX"/>
        </a:p>
      </dgm:t>
    </dgm:pt>
    <dgm:pt modelId="{C73968F8-DE0F-4D8F-BA68-70471A2288F3}" type="sibTrans" cxnId="{A10A68EA-D6A8-4635-93E6-D47609AA2876}">
      <dgm:prSet/>
      <dgm:spPr/>
      <dgm:t>
        <a:bodyPr/>
        <a:lstStyle/>
        <a:p>
          <a:endParaRPr lang="es-MX"/>
        </a:p>
      </dgm:t>
    </dgm:pt>
    <dgm:pt modelId="{9663EFB3-C2A8-4A33-8EB2-9E1116EFEA8C}" type="pres">
      <dgm:prSet presAssocID="{885B2613-5F0E-4199-BCF8-554A9D46157E}" presName="diagram" presStyleCnt="0">
        <dgm:presLayoutVars>
          <dgm:dir/>
          <dgm:resizeHandles/>
        </dgm:presLayoutVars>
      </dgm:prSet>
      <dgm:spPr/>
    </dgm:pt>
    <dgm:pt modelId="{7F7F1E22-DD9B-48CB-8EC6-900D1AC47E7E}" type="pres">
      <dgm:prSet presAssocID="{3BA8A71E-1894-4CD9-AC5B-9477B35B9248}" presName="firstNode" presStyleLbl="node1" presStyleIdx="0" presStyleCnt="6" custScaleX="118840">
        <dgm:presLayoutVars>
          <dgm:bulletEnabled val="1"/>
        </dgm:presLayoutVars>
      </dgm:prSet>
      <dgm:spPr/>
    </dgm:pt>
    <dgm:pt modelId="{33F386B4-CF05-4621-92B1-B3D99595B0DC}" type="pres">
      <dgm:prSet presAssocID="{A8321274-E072-447D-91B4-000EFC203BE4}" presName="sibTrans" presStyleLbl="sibTrans2D1" presStyleIdx="0" presStyleCnt="5" custScaleX="150791"/>
      <dgm:spPr/>
    </dgm:pt>
    <dgm:pt modelId="{6FB4D68B-13EA-41EE-BC01-08641338C738}" type="pres">
      <dgm:prSet presAssocID="{D0E6C7AE-FBFA-4BE6-AE52-C262C08E7478}" presName="middleNode" presStyleCnt="0"/>
      <dgm:spPr/>
    </dgm:pt>
    <dgm:pt modelId="{91BFB635-7912-4FFA-AD49-7B320EF4B5C3}" type="pres">
      <dgm:prSet presAssocID="{D0E6C7AE-FBFA-4BE6-AE52-C262C08E7478}" presName="padding" presStyleLbl="node1" presStyleIdx="0" presStyleCnt="6"/>
      <dgm:spPr/>
    </dgm:pt>
    <dgm:pt modelId="{610B25FC-348F-4A57-B5B2-802C104F58C5}" type="pres">
      <dgm:prSet presAssocID="{D0E6C7AE-FBFA-4BE6-AE52-C262C08E7478}" presName="shape" presStyleLbl="node1" presStyleIdx="1" presStyleCnt="6" custScaleX="160787" custScaleY="131112">
        <dgm:presLayoutVars>
          <dgm:bulletEnabled val="1"/>
        </dgm:presLayoutVars>
      </dgm:prSet>
      <dgm:spPr/>
    </dgm:pt>
    <dgm:pt modelId="{A95541FF-5859-4AB4-BA53-1AF19918B40C}" type="pres">
      <dgm:prSet presAssocID="{3CAE3117-0BD9-4F72-9703-B0C65ACACFDA}" presName="sibTrans" presStyleLbl="sibTrans2D1" presStyleIdx="1" presStyleCnt="5" custScaleX="177184"/>
      <dgm:spPr/>
    </dgm:pt>
    <dgm:pt modelId="{D1B53F3C-15F3-4D09-91AB-1034562A8560}" type="pres">
      <dgm:prSet presAssocID="{0A134D7D-7538-45FF-BDCE-3CD569238565}" presName="middleNode" presStyleCnt="0"/>
      <dgm:spPr/>
    </dgm:pt>
    <dgm:pt modelId="{DE4AE980-EECB-4522-B5D4-E9145BB651B2}" type="pres">
      <dgm:prSet presAssocID="{0A134D7D-7538-45FF-BDCE-3CD569238565}" presName="padding" presStyleLbl="node1" presStyleIdx="1" presStyleCnt="6"/>
      <dgm:spPr/>
    </dgm:pt>
    <dgm:pt modelId="{BE9F3471-6ACE-4DD3-86D5-A4FC0E8B82A3}" type="pres">
      <dgm:prSet presAssocID="{0A134D7D-7538-45FF-BDCE-3CD569238565}" presName="shape" presStyleLbl="node1" presStyleIdx="2" presStyleCnt="6" custScaleX="187125" custScaleY="146284">
        <dgm:presLayoutVars>
          <dgm:bulletEnabled val="1"/>
        </dgm:presLayoutVars>
      </dgm:prSet>
      <dgm:spPr/>
    </dgm:pt>
    <dgm:pt modelId="{170711DA-C4DE-4DB8-B7C6-E0F4458FEC7D}" type="pres">
      <dgm:prSet presAssocID="{68D0BF3D-36A3-4651-88C2-77C6CD8388F6}" presName="sibTrans" presStyleLbl="sibTrans2D1" presStyleIdx="2" presStyleCnt="5" custScaleX="187916"/>
      <dgm:spPr/>
    </dgm:pt>
    <dgm:pt modelId="{87157C2F-EAB5-4211-A01E-553588606A56}" type="pres">
      <dgm:prSet presAssocID="{5E761D52-62B0-4AFA-8052-EC91B3CAEFBD}" presName="middleNode" presStyleCnt="0"/>
      <dgm:spPr/>
    </dgm:pt>
    <dgm:pt modelId="{12B96AF0-C32D-411D-8835-E0C59890963E}" type="pres">
      <dgm:prSet presAssocID="{5E761D52-62B0-4AFA-8052-EC91B3CAEFBD}" presName="padding" presStyleLbl="node1" presStyleIdx="2" presStyleCnt="6"/>
      <dgm:spPr/>
    </dgm:pt>
    <dgm:pt modelId="{EC9DDB8D-A8EA-4F57-9F1C-E6C55F63D0B6}" type="pres">
      <dgm:prSet presAssocID="{5E761D52-62B0-4AFA-8052-EC91B3CAEFBD}" presName="shape" presStyleLbl="node1" presStyleIdx="3" presStyleCnt="6" custScaleX="162705" custScaleY="135493">
        <dgm:presLayoutVars>
          <dgm:bulletEnabled val="1"/>
        </dgm:presLayoutVars>
      </dgm:prSet>
      <dgm:spPr/>
    </dgm:pt>
    <dgm:pt modelId="{256DBA3A-E0F8-40DF-AC48-73A8AD0CD706}" type="pres">
      <dgm:prSet presAssocID="{E670EE54-40DE-4DC2-B17A-6D2748CFA2D7}" presName="sibTrans" presStyleLbl="sibTrans2D1" presStyleIdx="3" presStyleCnt="5" custScaleX="204727"/>
      <dgm:spPr/>
    </dgm:pt>
    <dgm:pt modelId="{93D70FC4-5E73-4AB4-B85C-B99C56E30C5B}" type="pres">
      <dgm:prSet presAssocID="{5810C9C7-647D-4133-A054-A13BC7F20271}" presName="middleNode" presStyleCnt="0"/>
      <dgm:spPr/>
    </dgm:pt>
    <dgm:pt modelId="{348AD19B-717C-4D89-B7C5-210DEA6CF359}" type="pres">
      <dgm:prSet presAssocID="{5810C9C7-647D-4133-A054-A13BC7F20271}" presName="padding" presStyleLbl="node1" presStyleIdx="3" presStyleCnt="6"/>
      <dgm:spPr/>
    </dgm:pt>
    <dgm:pt modelId="{03951427-1B65-4262-A1A7-0A22234174A3}" type="pres">
      <dgm:prSet presAssocID="{5810C9C7-647D-4133-A054-A13BC7F20271}" presName="shape" presStyleLbl="node1" presStyleIdx="4" presStyleCnt="6" custScaleX="170500" custScaleY="134965">
        <dgm:presLayoutVars>
          <dgm:bulletEnabled val="1"/>
        </dgm:presLayoutVars>
      </dgm:prSet>
      <dgm:spPr/>
    </dgm:pt>
    <dgm:pt modelId="{A6AB794C-53A7-4124-A753-CA7E46303653}" type="pres">
      <dgm:prSet presAssocID="{24B145C5-8F77-4846-B471-A39CC4915A1C}" presName="sibTrans" presStyleLbl="sibTrans2D1" presStyleIdx="4" presStyleCnt="5" custScaleX="162906"/>
      <dgm:spPr/>
    </dgm:pt>
    <dgm:pt modelId="{A88E3CE3-4250-4868-87F1-F721D14736C0}" type="pres">
      <dgm:prSet presAssocID="{2910C600-2F9F-4FD7-80FD-4D0EF6BC4533}" presName="lastNode" presStyleLbl="node1" presStyleIdx="5" presStyleCnt="6" custScaleX="126340" custScaleY="100463">
        <dgm:presLayoutVars>
          <dgm:bulletEnabled val="1"/>
        </dgm:presLayoutVars>
      </dgm:prSet>
      <dgm:spPr/>
    </dgm:pt>
  </dgm:ptLst>
  <dgm:cxnLst>
    <dgm:cxn modelId="{C167A200-3F4B-4042-943C-B38DD3BBE0C7}" type="presOf" srcId="{D0E6C7AE-FBFA-4BE6-AE52-C262C08E7478}" destId="{610B25FC-348F-4A57-B5B2-802C104F58C5}" srcOrd="0" destOrd="0" presId="urn:microsoft.com/office/officeart/2005/8/layout/bProcess2"/>
    <dgm:cxn modelId="{B00F0908-0EDB-4649-AB86-BA1D574497CE}" type="presOf" srcId="{3BA8A71E-1894-4CD9-AC5B-9477B35B9248}" destId="{7F7F1E22-DD9B-48CB-8EC6-900D1AC47E7E}" srcOrd="0" destOrd="0" presId="urn:microsoft.com/office/officeart/2005/8/layout/bProcess2"/>
    <dgm:cxn modelId="{2CB64213-F0A1-47FC-96FB-861593D8A678}" type="presOf" srcId="{E670EE54-40DE-4DC2-B17A-6D2748CFA2D7}" destId="{256DBA3A-E0F8-40DF-AC48-73A8AD0CD706}" srcOrd="0" destOrd="0" presId="urn:microsoft.com/office/officeart/2005/8/layout/bProcess2"/>
    <dgm:cxn modelId="{62DFBB1C-CF6A-44F1-AAFF-895147EBB0C3}" srcId="{885B2613-5F0E-4199-BCF8-554A9D46157E}" destId="{0A134D7D-7538-45FF-BDCE-3CD569238565}" srcOrd="2" destOrd="0" parTransId="{0C60EB07-8A61-40E7-903A-78EA9C21D6A4}" sibTransId="{68D0BF3D-36A3-4651-88C2-77C6CD8388F6}"/>
    <dgm:cxn modelId="{2EF5CC22-CE4E-497A-B8B1-70A4879A5DF3}" type="presOf" srcId="{5810C9C7-647D-4133-A054-A13BC7F20271}" destId="{03951427-1B65-4262-A1A7-0A22234174A3}" srcOrd="0" destOrd="0" presId="urn:microsoft.com/office/officeart/2005/8/layout/bProcess2"/>
    <dgm:cxn modelId="{14FF8563-DB55-4ABC-B791-BEC162D49520}" type="presOf" srcId="{0A134D7D-7538-45FF-BDCE-3CD569238565}" destId="{BE9F3471-6ACE-4DD3-86D5-A4FC0E8B82A3}" srcOrd="0" destOrd="0" presId="urn:microsoft.com/office/officeart/2005/8/layout/bProcess2"/>
    <dgm:cxn modelId="{E3E18667-DDD7-4155-B7DE-B9B54A5D0966}" type="presOf" srcId="{885B2613-5F0E-4199-BCF8-554A9D46157E}" destId="{9663EFB3-C2A8-4A33-8EB2-9E1116EFEA8C}" srcOrd="0" destOrd="0" presId="urn:microsoft.com/office/officeart/2005/8/layout/bProcess2"/>
    <dgm:cxn modelId="{3667E651-C883-4341-8142-6C7334960688}" type="presOf" srcId="{2910C600-2F9F-4FD7-80FD-4D0EF6BC4533}" destId="{A88E3CE3-4250-4868-87F1-F721D14736C0}" srcOrd="0" destOrd="0" presId="urn:microsoft.com/office/officeart/2005/8/layout/bProcess2"/>
    <dgm:cxn modelId="{6DC3A657-6E03-4EB0-B6A5-53C3DAFBDBC0}" type="presOf" srcId="{5E761D52-62B0-4AFA-8052-EC91B3CAEFBD}" destId="{EC9DDB8D-A8EA-4F57-9F1C-E6C55F63D0B6}" srcOrd="0" destOrd="0" presId="urn:microsoft.com/office/officeart/2005/8/layout/bProcess2"/>
    <dgm:cxn modelId="{30EEE877-11AB-4A4F-8D67-CFA1755406B6}" type="presOf" srcId="{24B145C5-8F77-4846-B471-A39CC4915A1C}" destId="{A6AB794C-53A7-4124-A753-CA7E46303653}" srcOrd="0" destOrd="0" presId="urn:microsoft.com/office/officeart/2005/8/layout/bProcess2"/>
    <dgm:cxn modelId="{75AF249F-0775-443C-A91C-52782C941CD3}" srcId="{885B2613-5F0E-4199-BCF8-554A9D46157E}" destId="{5810C9C7-647D-4133-A054-A13BC7F20271}" srcOrd="4" destOrd="0" parTransId="{C025C619-6072-460A-9BCE-E5CDD2C5172F}" sibTransId="{24B145C5-8F77-4846-B471-A39CC4915A1C}"/>
    <dgm:cxn modelId="{EEF612A2-980B-46B2-AD40-773D3EFA54A7}" srcId="{885B2613-5F0E-4199-BCF8-554A9D46157E}" destId="{5E761D52-62B0-4AFA-8052-EC91B3CAEFBD}" srcOrd="3" destOrd="0" parTransId="{D7902306-279E-40EB-87DE-68CFABD94361}" sibTransId="{E670EE54-40DE-4DC2-B17A-6D2748CFA2D7}"/>
    <dgm:cxn modelId="{1E36AAB4-EA28-49DA-B9DB-8E031C29E353}" srcId="{885B2613-5F0E-4199-BCF8-554A9D46157E}" destId="{3BA8A71E-1894-4CD9-AC5B-9477B35B9248}" srcOrd="0" destOrd="0" parTransId="{F642FCE8-5EC8-412F-B0C8-DFB9A0AAE691}" sibTransId="{A8321274-E072-447D-91B4-000EFC203BE4}"/>
    <dgm:cxn modelId="{64F87BCB-3DCD-488D-A1C4-1328D910C044}" type="presOf" srcId="{3CAE3117-0BD9-4F72-9703-B0C65ACACFDA}" destId="{A95541FF-5859-4AB4-BA53-1AF19918B40C}" srcOrd="0" destOrd="0" presId="urn:microsoft.com/office/officeart/2005/8/layout/bProcess2"/>
    <dgm:cxn modelId="{34E3E3DC-B815-4EFD-9842-4BB4DF16D4AE}" type="presOf" srcId="{68D0BF3D-36A3-4651-88C2-77C6CD8388F6}" destId="{170711DA-C4DE-4DB8-B7C6-E0F4458FEC7D}" srcOrd="0" destOrd="0" presId="urn:microsoft.com/office/officeart/2005/8/layout/bProcess2"/>
    <dgm:cxn modelId="{AAB063DF-3D3F-4F41-8F90-90E0946C5091}" type="presOf" srcId="{A8321274-E072-447D-91B4-000EFC203BE4}" destId="{33F386B4-CF05-4621-92B1-B3D99595B0DC}" srcOrd="0" destOrd="0" presId="urn:microsoft.com/office/officeart/2005/8/layout/bProcess2"/>
    <dgm:cxn modelId="{A10A68EA-D6A8-4635-93E6-D47609AA2876}" srcId="{885B2613-5F0E-4199-BCF8-554A9D46157E}" destId="{2910C600-2F9F-4FD7-80FD-4D0EF6BC4533}" srcOrd="5" destOrd="0" parTransId="{51AB9F43-C7CB-4215-87F9-26A3DF69324A}" sibTransId="{C73968F8-DE0F-4D8F-BA68-70471A2288F3}"/>
    <dgm:cxn modelId="{2E7117FE-1841-43B7-B5AB-D162ACE9DAB7}" srcId="{885B2613-5F0E-4199-BCF8-554A9D46157E}" destId="{D0E6C7AE-FBFA-4BE6-AE52-C262C08E7478}" srcOrd="1" destOrd="0" parTransId="{85A41FE4-05CD-440F-9ED5-23B1F24F0F91}" sibTransId="{3CAE3117-0BD9-4F72-9703-B0C65ACACFDA}"/>
    <dgm:cxn modelId="{034A3C5A-ADFD-4E38-BA47-8F2EDCF61F0D}" type="presParOf" srcId="{9663EFB3-C2A8-4A33-8EB2-9E1116EFEA8C}" destId="{7F7F1E22-DD9B-48CB-8EC6-900D1AC47E7E}" srcOrd="0" destOrd="0" presId="urn:microsoft.com/office/officeart/2005/8/layout/bProcess2"/>
    <dgm:cxn modelId="{99789DB2-6006-48E1-81B6-7B5E5F9CBA25}" type="presParOf" srcId="{9663EFB3-C2A8-4A33-8EB2-9E1116EFEA8C}" destId="{33F386B4-CF05-4621-92B1-B3D99595B0DC}" srcOrd="1" destOrd="0" presId="urn:microsoft.com/office/officeart/2005/8/layout/bProcess2"/>
    <dgm:cxn modelId="{0D78581C-7F5F-4266-BB62-1121018F874B}" type="presParOf" srcId="{9663EFB3-C2A8-4A33-8EB2-9E1116EFEA8C}" destId="{6FB4D68B-13EA-41EE-BC01-08641338C738}" srcOrd="2" destOrd="0" presId="urn:microsoft.com/office/officeart/2005/8/layout/bProcess2"/>
    <dgm:cxn modelId="{AC8E6CD5-CED6-43E6-A6EC-040ADB66EE4C}" type="presParOf" srcId="{6FB4D68B-13EA-41EE-BC01-08641338C738}" destId="{91BFB635-7912-4FFA-AD49-7B320EF4B5C3}" srcOrd="0" destOrd="0" presId="urn:microsoft.com/office/officeart/2005/8/layout/bProcess2"/>
    <dgm:cxn modelId="{58CD30AB-922F-4901-879A-180C81041AD6}" type="presParOf" srcId="{6FB4D68B-13EA-41EE-BC01-08641338C738}" destId="{610B25FC-348F-4A57-B5B2-802C104F58C5}" srcOrd="1" destOrd="0" presId="urn:microsoft.com/office/officeart/2005/8/layout/bProcess2"/>
    <dgm:cxn modelId="{B3AE93AD-1DAB-4831-9E6B-107A21BBE853}" type="presParOf" srcId="{9663EFB3-C2A8-4A33-8EB2-9E1116EFEA8C}" destId="{A95541FF-5859-4AB4-BA53-1AF19918B40C}" srcOrd="3" destOrd="0" presId="urn:microsoft.com/office/officeart/2005/8/layout/bProcess2"/>
    <dgm:cxn modelId="{A71D2DDA-57DE-4C6D-B62F-33F2474E46DA}" type="presParOf" srcId="{9663EFB3-C2A8-4A33-8EB2-9E1116EFEA8C}" destId="{D1B53F3C-15F3-4D09-91AB-1034562A8560}" srcOrd="4" destOrd="0" presId="urn:microsoft.com/office/officeart/2005/8/layout/bProcess2"/>
    <dgm:cxn modelId="{733F72B9-E076-4D87-AD8C-5A5373BD5CEC}" type="presParOf" srcId="{D1B53F3C-15F3-4D09-91AB-1034562A8560}" destId="{DE4AE980-EECB-4522-B5D4-E9145BB651B2}" srcOrd="0" destOrd="0" presId="urn:microsoft.com/office/officeart/2005/8/layout/bProcess2"/>
    <dgm:cxn modelId="{AAC16CFC-4BF3-4850-AB7D-946CC6ED8627}" type="presParOf" srcId="{D1B53F3C-15F3-4D09-91AB-1034562A8560}" destId="{BE9F3471-6ACE-4DD3-86D5-A4FC0E8B82A3}" srcOrd="1" destOrd="0" presId="urn:microsoft.com/office/officeart/2005/8/layout/bProcess2"/>
    <dgm:cxn modelId="{547C0A83-0C8C-4419-8A8A-8A37D01B0E1B}" type="presParOf" srcId="{9663EFB3-C2A8-4A33-8EB2-9E1116EFEA8C}" destId="{170711DA-C4DE-4DB8-B7C6-E0F4458FEC7D}" srcOrd="5" destOrd="0" presId="urn:microsoft.com/office/officeart/2005/8/layout/bProcess2"/>
    <dgm:cxn modelId="{5F95D014-3849-4195-97FE-F4E0008EB786}" type="presParOf" srcId="{9663EFB3-C2A8-4A33-8EB2-9E1116EFEA8C}" destId="{87157C2F-EAB5-4211-A01E-553588606A56}" srcOrd="6" destOrd="0" presId="urn:microsoft.com/office/officeart/2005/8/layout/bProcess2"/>
    <dgm:cxn modelId="{87EBDA11-0073-4BE8-92BA-A14C43AEDE55}" type="presParOf" srcId="{87157C2F-EAB5-4211-A01E-553588606A56}" destId="{12B96AF0-C32D-411D-8835-E0C59890963E}" srcOrd="0" destOrd="0" presId="urn:microsoft.com/office/officeart/2005/8/layout/bProcess2"/>
    <dgm:cxn modelId="{F87322D1-BF87-4135-B052-7F2EDE1D7573}" type="presParOf" srcId="{87157C2F-EAB5-4211-A01E-553588606A56}" destId="{EC9DDB8D-A8EA-4F57-9F1C-E6C55F63D0B6}" srcOrd="1" destOrd="0" presId="urn:microsoft.com/office/officeart/2005/8/layout/bProcess2"/>
    <dgm:cxn modelId="{0074F872-5635-4F5A-8DE9-D1FFE282A3BA}" type="presParOf" srcId="{9663EFB3-C2A8-4A33-8EB2-9E1116EFEA8C}" destId="{256DBA3A-E0F8-40DF-AC48-73A8AD0CD706}" srcOrd="7" destOrd="0" presId="urn:microsoft.com/office/officeart/2005/8/layout/bProcess2"/>
    <dgm:cxn modelId="{6B4E0FB7-1AC1-47EE-934B-60D9C78CD3B4}" type="presParOf" srcId="{9663EFB3-C2A8-4A33-8EB2-9E1116EFEA8C}" destId="{93D70FC4-5E73-4AB4-B85C-B99C56E30C5B}" srcOrd="8" destOrd="0" presId="urn:microsoft.com/office/officeart/2005/8/layout/bProcess2"/>
    <dgm:cxn modelId="{575F92FD-7C8F-4578-9951-D9619C53E79C}" type="presParOf" srcId="{93D70FC4-5E73-4AB4-B85C-B99C56E30C5B}" destId="{348AD19B-717C-4D89-B7C5-210DEA6CF359}" srcOrd="0" destOrd="0" presId="urn:microsoft.com/office/officeart/2005/8/layout/bProcess2"/>
    <dgm:cxn modelId="{E1AB778B-3466-4BB9-B5CD-D2C79CF2BB1E}" type="presParOf" srcId="{93D70FC4-5E73-4AB4-B85C-B99C56E30C5B}" destId="{03951427-1B65-4262-A1A7-0A22234174A3}" srcOrd="1" destOrd="0" presId="urn:microsoft.com/office/officeart/2005/8/layout/bProcess2"/>
    <dgm:cxn modelId="{4C60BE07-4AB7-435E-8FB1-09BB4FFEAB16}" type="presParOf" srcId="{9663EFB3-C2A8-4A33-8EB2-9E1116EFEA8C}" destId="{A6AB794C-53A7-4124-A753-CA7E46303653}" srcOrd="9" destOrd="0" presId="urn:microsoft.com/office/officeart/2005/8/layout/bProcess2"/>
    <dgm:cxn modelId="{C53C9C96-CE60-4281-BD27-6A13BF6B53C1}" type="presParOf" srcId="{9663EFB3-C2A8-4A33-8EB2-9E1116EFEA8C}" destId="{A88E3CE3-4250-4868-87F1-F721D14736C0}" srcOrd="10" destOrd="0" presId="urn:microsoft.com/office/officeart/2005/8/layout/bProcess2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F1E22-DD9B-48CB-8EC6-900D1AC47E7E}">
      <dsp:nvSpPr>
        <dsp:cNvPr id="0" name=""/>
        <dsp:cNvSpPr/>
      </dsp:nvSpPr>
      <dsp:spPr>
        <a:xfrm>
          <a:off x="133707" y="1016"/>
          <a:ext cx="2806461" cy="23615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Investigación de mercado</a:t>
          </a:r>
        </a:p>
      </dsp:txBody>
      <dsp:txXfrm>
        <a:off x="544704" y="346856"/>
        <a:ext cx="1984467" cy="1669865"/>
      </dsp:txXfrm>
    </dsp:sp>
    <dsp:sp modelId="{33F386B4-CF05-4621-92B1-B3D99595B0DC}">
      <dsp:nvSpPr>
        <dsp:cNvPr id="0" name=""/>
        <dsp:cNvSpPr/>
      </dsp:nvSpPr>
      <dsp:spPr>
        <a:xfrm rot="10800000">
          <a:off x="1123667" y="2486718"/>
          <a:ext cx="826541" cy="75472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25FC-348F-4A57-B5B2-802C104F58C5}">
      <dsp:nvSpPr>
        <dsp:cNvPr id="0" name=""/>
        <dsp:cNvSpPr/>
      </dsp:nvSpPr>
      <dsp:spPr>
        <a:xfrm>
          <a:off x="270618" y="3337270"/>
          <a:ext cx="2532638" cy="2065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Revisar; costos, calidad, tiempo de entrega y forma de pago</a:t>
          </a:r>
          <a:r>
            <a:rPr lang="es-MX" sz="1700" kern="1200" dirty="0"/>
            <a:t>.</a:t>
          </a:r>
        </a:p>
      </dsp:txBody>
      <dsp:txXfrm>
        <a:off x="641514" y="3639713"/>
        <a:ext cx="1790846" cy="1460326"/>
      </dsp:txXfrm>
    </dsp:sp>
    <dsp:sp modelId="{A95541FF-5859-4AB4-BA53-1AF19918B40C}">
      <dsp:nvSpPr>
        <dsp:cNvPr id="0" name=""/>
        <dsp:cNvSpPr/>
      </dsp:nvSpPr>
      <dsp:spPr>
        <a:xfrm rot="5400000">
          <a:off x="3062994" y="3926462"/>
          <a:ext cx="826541" cy="88682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F3471-6ACE-4DD3-86D5-A4FC0E8B82A3}">
      <dsp:nvSpPr>
        <dsp:cNvPr id="0" name=""/>
        <dsp:cNvSpPr/>
      </dsp:nvSpPr>
      <dsp:spPr>
        <a:xfrm>
          <a:off x="4120941" y="3217779"/>
          <a:ext cx="2947501" cy="23041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Recursos materiales, computadora</a:t>
          </a:r>
        </a:p>
      </dsp:txBody>
      <dsp:txXfrm>
        <a:off x="4552593" y="3555220"/>
        <a:ext cx="2084197" cy="1629311"/>
      </dsp:txXfrm>
    </dsp:sp>
    <dsp:sp modelId="{170711DA-C4DE-4DB8-B7C6-E0F4458FEC7D}">
      <dsp:nvSpPr>
        <dsp:cNvPr id="0" name=""/>
        <dsp:cNvSpPr/>
      </dsp:nvSpPr>
      <dsp:spPr>
        <a:xfrm>
          <a:off x="5181421" y="2248902"/>
          <a:ext cx="826541" cy="940542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DDB8D-A8EA-4F57-9F1C-E6C55F63D0B6}">
      <dsp:nvSpPr>
        <dsp:cNvPr id="0" name=""/>
        <dsp:cNvSpPr/>
      </dsp:nvSpPr>
      <dsp:spPr>
        <a:xfrm>
          <a:off x="4313267" y="114679"/>
          <a:ext cx="2562849" cy="21342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Recursos tecnológicos acceso a internet</a:t>
          </a:r>
        </a:p>
      </dsp:txBody>
      <dsp:txXfrm>
        <a:off x="4688588" y="427228"/>
        <a:ext cx="1812207" cy="1509121"/>
      </dsp:txXfrm>
    </dsp:sp>
    <dsp:sp modelId="{256DBA3A-E0F8-40DF-AC48-73A8AD0CD706}">
      <dsp:nvSpPr>
        <dsp:cNvPr id="0" name=""/>
        <dsp:cNvSpPr/>
      </dsp:nvSpPr>
      <dsp:spPr>
        <a:xfrm rot="5400000">
          <a:off x="7238047" y="669447"/>
          <a:ext cx="826541" cy="1024683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51427-1B65-4262-A1A7-0A22234174A3}">
      <dsp:nvSpPr>
        <dsp:cNvPr id="0" name=""/>
        <dsp:cNvSpPr/>
      </dsp:nvSpPr>
      <dsp:spPr>
        <a:xfrm>
          <a:off x="8398187" y="118838"/>
          <a:ext cx="2685632" cy="21259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Recursos Financieros, tener un horario de trabajo establecido</a:t>
          </a:r>
        </a:p>
      </dsp:txBody>
      <dsp:txXfrm>
        <a:off x="8791489" y="430169"/>
        <a:ext cx="1899028" cy="1503240"/>
      </dsp:txXfrm>
    </dsp:sp>
    <dsp:sp modelId="{A6AB794C-53A7-4124-A753-CA7E46303653}">
      <dsp:nvSpPr>
        <dsp:cNvPr id="0" name=""/>
        <dsp:cNvSpPr/>
      </dsp:nvSpPr>
      <dsp:spPr>
        <a:xfrm rot="10800000">
          <a:off x="9327733" y="2323405"/>
          <a:ext cx="826541" cy="815364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E3CE3-4250-4868-87F1-F721D14736C0}">
      <dsp:nvSpPr>
        <dsp:cNvPr id="0" name=""/>
        <dsp:cNvSpPr/>
      </dsp:nvSpPr>
      <dsp:spPr>
        <a:xfrm>
          <a:off x="8249215" y="3189103"/>
          <a:ext cx="2983576" cy="23724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Recursos Humanos, la persona a cargo de esta actividad tiene que tener las capacidades.</a:t>
          </a:r>
        </a:p>
      </dsp:txBody>
      <dsp:txXfrm>
        <a:off x="8686150" y="3536545"/>
        <a:ext cx="2109706" cy="1677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1F93-3393-4987-A851-BF432ADA4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4E6209-CAC0-4DF6-8A9C-895B34A7B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9A20C0-3971-4583-9DB6-B4AC564F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95AFE-846A-4173-9EB8-786C4BE4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122DB-296E-4C8C-94C1-1971F306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6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F3FD9-00C7-494E-B9C8-1B8E290D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F0656D-94EC-426E-8998-E457FF20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EE5E8-4F77-4782-9D6E-FE5E342A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AEEE6-6497-4D4B-94E8-E19B9E10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3976F-A50F-4384-993D-BC12EE6E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78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43BB47-75D1-44EF-92AF-33D99D4C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BA2761-06D3-4796-983B-1F950B256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FAFAE-5147-4013-9E2F-0222CAB0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B3837A-23A0-43E9-8DFC-5A8D086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3C802-FBB0-41BC-B001-3F627A5D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53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C2C7-B39C-4201-B142-3F23FB1A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95C6C-66B0-4DAF-8258-92C00115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AF69C-F27C-473D-A6A3-2735B2DD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18CC6-3955-48D6-9B49-B70B412C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E5E37-3D65-40B2-ACE7-9D3C9EEB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4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049E0-24C7-407F-978F-A2511D6A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CE38F-EA0D-4F26-811C-EDAEB5EC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E746AF-07CB-40D3-99DA-486ADC06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3266D-1EF8-46AD-AF39-05FC6080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D718C-014B-40A4-A8FD-33EC424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82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4ACA5-54C8-4A28-9D27-12BB5EC1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C1585-22DC-4C85-BB30-13B2A9375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AFEED3-7064-4AF8-9350-162C90E3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E69DB6-004F-42F6-97C2-559F71C6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17E26-52E6-437B-B8BA-35731DE0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06399C-479D-4E21-885A-0458AC16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7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DF61B-C90D-4624-B7E9-EAD769FC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FD72C4-E771-4F01-8963-39BB34D4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521EE4-CC4E-4043-9F62-1D002522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87CA65-44A3-4343-BA3C-53CE3F3E8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75171A-5C47-44A3-9B2B-196FB1C75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974B89-8B02-4DD4-8183-0A3C039E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811F76-9C9D-40F4-988D-8102A1F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4E5B46-FAA8-4174-A58F-23EA3B3C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90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8B3ED-2E0E-4E78-AEDA-7776164D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CCF0BA-D841-4D33-A279-BF44F4BC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ED59E4-0BE2-4C21-9A1F-09BB2009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E33937-C1F1-4E58-A0A1-8A779202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06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36ED45-8BC1-4E32-B855-ED51C60E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EA7237-3948-4315-A1E9-CB670A95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18AB0D-6D59-4909-88F1-2196B376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13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AD00E-BB3B-4AFD-90F6-5C0593C3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1684B9-B771-49CF-A281-15502F1E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B85690-993E-4675-A0B9-48198D93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F3374A-78FA-4490-AC03-D12AFD6C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D55C8-89A7-42B3-AAEC-33F90D62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AFFCCA-C96E-413C-AC29-328190A8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0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46AA9-C421-4A05-9662-328E3FB8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AAFACC-2906-40F0-ACB8-4C7ABA944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30E5EC-484F-415B-BC1C-7D38E515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B689E-954A-41E5-BB62-1655C236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033104-AEF1-4C6D-9E92-21E63741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9A0281-AA12-4FDB-B468-E6E19F7D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86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F8A271-1990-476D-BB91-7AE7C0EA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E3952A-CE5D-422B-8DB4-818E670D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E8BA24-7C2F-4536-85BA-1315297C3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7A73-2859-421E-BFD6-A52A5DD92A06}" type="datetimeFigureOut">
              <a:rPr lang="es-MX" smtClean="0"/>
              <a:t>25/07/2018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5BFA7-044C-4F6C-9E8F-F365447AF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37C09-6245-4819-9B73-918F88189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6744-5C95-4AFE-A8C6-3B98C15297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8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69B8C-5DFD-4341-BD76-E53C5B85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8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3500" b="1" dirty="0">
                <a:latin typeface="Arial" panose="020B0604020202020204" pitchFamily="34" charset="0"/>
                <a:cs typeface="Arial" panose="020B0604020202020204" pitchFamily="34" charset="0"/>
              </a:rPr>
              <a:t>Primera fase; Actividades Previas/ lamparas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13562AE-D0A9-4E59-AA92-E6F520DDC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967645"/>
              </p:ext>
            </p:extLst>
          </p:nvPr>
        </p:nvGraphicFramePr>
        <p:xfrm>
          <a:off x="457200" y="1028700"/>
          <a:ext cx="113665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483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Primera fase; Actividades Previas/ lamparas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SERVIDOR</dc:creator>
  <cp:lastModifiedBy>SERVIDOR</cp:lastModifiedBy>
  <cp:revision>6</cp:revision>
  <cp:lastPrinted>2018-07-24T21:53:27Z</cp:lastPrinted>
  <dcterms:created xsi:type="dcterms:W3CDTF">2018-07-24T20:38:54Z</dcterms:created>
  <dcterms:modified xsi:type="dcterms:W3CDTF">2018-07-25T20:00:56Z</dcterms:modified>
</cp:coreProperties>
</file>