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7D2E85-FBBD-474F-9E8C-DD326E72FE0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600F71-8841-4DA4-AA88-11D0F39B2A0A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721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2E85-FBBD-474F-9E8C-DD326E72FE0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0F71-8841-4DA4-AA88-11D0F39B2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814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2E85-FBBD-474F-9E8C-DD326E72FE0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0F71-8841-4DA4-AA88-11D0F39B2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71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2E85-FBBD-474F-9E8C-DD326E72FE0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0F71-8841-4DA4-AA88-11D0F39B2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398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7D2E85-FBBD-474F-9E8C-DD326E72FE0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3600F71-8841-4DA4-AA88-11D0F39B2A0A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19476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2E85-FBBD-474F-9E8C-DD326E72FE0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0F71-8841-4DA4-AA88-11D0F39B2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05595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2E85-FBBD-474F-9E8C-DD326E72FE0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0F71-8841-4DA4-AA88-11D0F39B2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78656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2E85-FBBD-474F-9E8C-DD326E72FE0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0F71-8841-4DA4-AA88-11D0F39B2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99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2E85-FBBD-474F-9E8C-DD326E72FE0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0F71-8841-4DA4-AA88-11D0F39B2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77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07D2E85-FBBD-474F-9E8C-DD326E72FE0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3600F71-8841-4DA4-AA88-11D0F39B2A0A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65002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07D2E85-FBBD-474F-9E8C-DD326E72FE0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3600F71-8841-4DA4-AA88-11D0F39B2A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66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7D2E85-FBBD-474F-9E8C-DD326E72FE04}" type="datetimeFigureOut">
              <a:rPr lang="es-MX" smtClean="0"/>
              <a:t>08/06/2018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600F71-8841-4DA4-AA88-11D0F39B2A0A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445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786D0-59B0-46C1-8F62-EA2A499CA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469248-3ACB-42AB-9478-7D8EAE3DC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29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74F49-4D6F-40A3-ACFF-F206C83A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98715"/>
          </a:xfrm>
        </p:spPr>
        <p:txBody>
          <a:bodyPr/>
          <a:lstStyle/>
          <a:p>
            <a:r>
              <a:rPr lang="es-MX" dirty="0"/>
              <a:t>Lluvia de ideas sobre el 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598209-2144-42C9-A415-0FB05E0C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41499"/>
            <a:ext cx="10178322" cy="4038093"/>
          </a:xfrm>
        </p:spPr>
        <p:txBody>
          <a:bodyPr>
            <a:normAutofit/>
          </a:bodyPr>
          <a:lstStyle/>
          <a:p>
            <a:r>
              <a:rPr lang="es-MX" sz="2400" dirty="0"/>
              <a:t>El robo hace que aumente la violencia en nuestra colonia.</a:t>
            </a:r>
          </a:p>
          <a:p>
            <a:r>
              <a:rPr lang="es-MX" sz="2400" dirty="0"/>
              <a:t>Un robo a la casa habitación puede dejar en ruinas a una familia ya que puede que se hayan robado cosas de valor, dinero, cosas que sean necesarias en un hogar.</a:t>
            </a:r>
          </a:p>
          <a:p>
            <a:r>
              <a:rPr lang="es-MX" sz="2400" dirty="0"/>
              <a:t>Un robo puede provocar problemas psicológicos y físicos.</a:t>
            </a:r>
          </a:p>
          <a:p>
            <a:r>
              <a:rPr lang="es-MX" sz="2400" dirty="0"/>
              <a:t>Escenas de violencia como violaciones, muertes.</a:t>
            </a:r>
          </a:p>
          <a:p>
            <a:r>
              <a:rPr lang="es-MX" sz="2400" dirty="0"/>
              <a:t>Falta de vigilancia.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223CB6-20AE-4EDD-AB92-5C8B361EE05F}"/>
              </a:ext>
            </a:extLst>
          </p:cNvPr>
          <p:cNvSpPr txBox="1"/>
          <p:nvPr/>
        </p:nvSpPr>
        <p:spPr>
          <a:xfrm>
            <a:off x="-203200" y="1181099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Robo a casa habitación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4742A1-3FF2-4E5D-9D88-22E94E92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00" y="4208219"/>
            <a:ext cx="3517900" cy="226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8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51EEB24-A36C-493E-B61A-A3FB63A7A5DB}"/>
              </a:ext>
            </a:extLst>
          </p:cNvPr>
          <p:cNvSpPr/>
          <p:nvPr/>
        </p:nvSpPr>
        <p:spPr>
          <a:xfrm>
            <a:off x="1937478" y="663194"/>
            <a:ext cx="3256822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/>
              <a:t>¿Problema central?</a:t>
            </a:r>
          </a:p>
        </p:txBody>
      </p:sp>
      <p:sp>
        <p:nvSpPr>
          <p:cNvPr id="11" name="Cinta: inclinada hacia arriba 10">
            <a:extLst>
              <a:ext uri="{FF2B5EF4-FFF2-40B4-BE49-F238E27FC236}">
                <a16:creationId xmlns:a16="http://schemas.microsoft.com/office/drawing/2014/main" id="{D484D451-7869-4FD5-A6E0-69BCD77D57ED}"/>
              </a:ext>
            </a:extLst>
          </p:cNvPr>
          <p:cNvSpPr/>
          <p:nvPr/>
        </p:nvSpPr>
        <p:spPr>
          <a:xfrm>
            <a:off x="5562600" y="485394"/>
            <a:ext cx="5969000" cy="1549400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952C12C-14FA-4958-9886-9D12D737E149}"/>
              </a:ext>
            </a:extLst>
          </p:cNvPr>
          <p:cNvSpPr txBox="1"/>
          <p:nvPr/>
        </p:nvSpPr>
        <p:spPr>
          <a:xfrm>
            <a:off x="7321550" y="663194"/>
            <a:ext cx="2451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</a:rPr>
              <a:t>Robo a casa habitación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24EA8EC8-F871-44CD-8962-43399D45E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71976"/>
              </p:ext>
            </p:extLst>
          </p:nvPr>
        </p:nvGraphicFramePr>
        <p:xfrm>
          <a:off x="2044700" y="2212594"/>
          <a:ext cx="8102600" cy="4485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3681098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5737349"/>
                    </a:ext>
                  </a:extLst>
                </a:gridCol>
              </a:tblGrid>
              <a:tr h="672253">
                <a:tc>
                  <a:txBody>
                    <a:bodyPr/>
                    <a:lstStyle/>
                    <a:p>
                      <a:pPr algn="ctr"/>
                      <a:r>
                        <a:rPr lang="es-MX" sz="3200" dirty="0"/>
                        <a:t>Causas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200" dirty="0"/>
                        <a:t>Consecuencias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915751"/>
                  </a:ext>
                </a:extLst>
              </a:tr>
              <a:tr h="672253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Desempleo</a:t>
                      </a:r>
                    </a:p>
                    <a:p>
                      <a:pPr algn="ctr"/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Daños a la persona físicamente</a:t>
                      </a:r>
                    </a:p>
                    <a:p>
                      <a:pPr algn="ctr"/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21421"/>
                  </a:ext>
                </a:extLst>
              </a:tr>
              <a:tr h="672253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Ladrones que quieren dinero fácil y rápido.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Daños a la persona psicologimente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874"/>
                  </a:ext>
                </a:extLst>
              </a:tr>
              <a:tr h="672253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Drogadictos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Cárcel a la persona que robo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51906"/>
                  </a:ext>
                </a:extLst>
              </a:tr>
              <a:tr h="672253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Falta de vigilancia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Bienes materiales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49721"/>
                  </a:ext>
                </a:extLst>
              </a:tr>
              <a:tr h="672253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Baja autoestima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Antecedentes para la persona que robo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69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92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9812CBA-6519-4FFD-8A8A-CA2303ECA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t="7774" r="33157" b="36749"/>
          <a:stretch/>
        </p:blipFill>
        <p:spPr>
          <a:xfrm>
            <a:off x="266701" y="726118"/>
            <a:ext cx="4338386" cy="5405763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BE483B5-2750-4AD4-87AB-307C9E49389A}"/>
              </a:ext>
            </a:extLst>
          </p:cNvPr>
          <p:cNvSpPr txBox="1"/>
          <p:nvPr/>
        </p:nvSpPr>
        <p:spPr>
          <a:xfrm>
            <a:off x="4343400" y="1714500"/>
            <a:ext cx="162560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Efectos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67F6F8-B46A-43E6-93AA-C993E6E87D15}"/>
              </a:ext>
            </a:extLst>
          </p:cNvPr>
          <p:cNvSpPr txBox="1"/>
          <p:nvPr/>
        </p:nvSpPr>
        <p:spPr>
          <a:xfrm>
            <a:off x="4432300" y="3238500"/>
            <a:ext cx="5359400" cy="7694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4400" dirty="0"/>
              <a:t>Robo a casa habitación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281405-56F3-4869-BE87-D5ABAC5E2850}"/>
              </a:ext>
            </a:extLst>
          </p:cNvPr>
          <p:cNvSpPr txBox="1"/>
          <p:nvPr/>
        </p:nvSpPr>
        <p:spPr>
          <a:xfrm>
            <a:off x="4343400" y="4965700"/>
            <a:ext cx="16256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3600" dirty="0"/>
              <a:t>Causas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1F3C324-3C04-41FE-9F82-8A1EE3246473}"/>
              </a:ext>
            </a:extLst>
          </p:cNvPr>
          <p:cNvSpPr txBox="1"/>
          <p:nvPr/>
        </p:nvSpPr>
        <p:spPr>
          <a:xfrm>
            <a:off x="7297486" y="4627145"/>
            <a:ext cx="312419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fontAlgn="t">
              <a:buFont typeface="+mj-lt"/>
              <a:buAutoNum type="arabicPeriod"/>
            </a:pPr>
            <a:r>
              <a:rPr lang="es-MX" sz="2000" dirty="0">
                <a:latin typeface="Gill Sans MT" panose="020B0502020104020203" pitchFamily="34" charset="0"/>
              </a:rPr>
              <a:t>Desempleo</a:t>
            </a:r>
            <a:endParaRPr lang="es-MX" sz="1600" dirty="0">
              <a:latin typeface="Arial" panose="020B0604020202020204" pitchFamily="34" charset="0"/>
            </a:endParaRPr>
          </a:p>
          <a:p>
            <a:pPr marL="342900" indent="-342900" fontAlgn="t">
              <a:buFont typeface="+mj-lt"/>
              <a:buAutoNum type="arabicPeriod"/>
            </a:pPr>
            <a:r>
              <a:rPr lang="es-MX" sz="2000" dirty="0">
                <a:latin typeface="Gill Sans MT" panose="020B0502020104020203" pitchFamily="34" charset="0"/>
              </a:rPr>
              <a:t>Ladrones que quieren dinero fácil y rápido.</a:t>
            </a:r>
            <a:endParaRPr lang="es-MX" sz="1600" dirty="0">
              <a:latin typeface="Arial" panose="020B0604020202020204" pitchFamily="34" charset="0"/>
            </a:endParaRPr>
          </a:p>
          <a:p>
            <a:pPr marL="342900" indent="-342900" fontAlgn="t">
              <a:buFont typeface="+mj-lt"/>
              <a:buAutoNum type="arabicPeriod"/>
            </a:pPr>
            <a:r>
              <a:rPr lang="es-MX" sz="2000" dirty="0">
                <a:latin typeface="Gill Sans MT" panose="020B0502020104020203" pitchFamily="34" charset="0"/>
              </a:rPr>
              <a:t>Drogadictos</a:t>
            </a:r>
            <a:endParaRPr lang="es-MX" sz="16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9EC2A587-8CAC-4C42-BABF-FA3C5950E0EE}"/>
              </a:ext>
            </a:extLst>
          </p:cNvPr>
          <p:cNvSpPr/>
          <p:nvPr/>
        </p:nvSpPr>
        <p:spPr>
          <a:xfrm>
            <a:off x="6400802" y="4965700"/>
            <a:ext cx="711198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1DBB0CE-2454-439B-AB02-8727DC526E91}"/>
              </a:ext>
            </a:extLst>
          </p:cNvPr>
          <p:cNvSpPr txBox="1"/>
          <p:nvPr/>
        </p:nvSpPr>
        <p:spPr>
          <a:xfrm>
            <a:off x="7112000" y="1068169"/>
            <a:ext cx="3124198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fontAlgn="t">
              <a:buFont typeface="+mj-lt"/>
              <a:buAutoNum type="arabicPeriod"/>
            </a:pPr>
            <a:r>
              <a:rPr lang="es-MX" sz="2000" dirty="0">
                <a:latin typeface="Gill Sans MT" panose="020B0502020104020203" pitchFamily="34" charset="0"/>
              </a:rPr>
              <a:t>Daños a la persona físicamente</a:t>
            </a:r>
            <a:endParaRPr lang="es-MX" sz="2000" dirty="0">
              <a:latin typeface="Arial" panose="020B0604020202020204" pitchFamily="34" charset="0"/>
            </a:endParaRPr>
          </a:p>
          <a:p>
            <a:pPr marL="457200" indent="-457200" fontAlgn="t">
              <a:buFont typeface="+mj-lt"/>
              <a:buAutoNum type="arabicPeriod"/>
            </a:pPr>
            <a:r>
              <a:rPr lang="es-MX" sz="2000" dirty="0">
                <a:latin typeface="Gill Sans MT" panose="020B0502020104020203" pitchFamily="34" charset="0"/>
              </a:rPr>
              <a:t>Daños a la persona psicologimente</a:t>
            </a:r>
            <a:endParaRPr lang="es-MX" sz="2000" dirty="0">
              <a:latin typeface="Arial" panose="020B0604020202020204" pitchFamily="34" charset="0"/>
            </a:endParaRPr>
          </a:p>
          <a:p>
            <a:pPr marL="457200" indent="-457200" fontAlgn="t">
              <a:buFont typeface="+mj-lt"/>
              <a:buAutoNum type="arabicPeriod"/>
            </a:pPr>
            <a:r>
              <a:rPr lang="es-MX" sz="2000" dirty="0">
                <a:latin typeface="Gill Sans MT" panose="020B0502020104020203" pitchFamily="34" charset="0"/>
              </a:rPr>
              <a:t>Cárcel a la persona que robo</a:t>
            </a:r>
            <a:endParaRPr lang="es-MX" sz="200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CBC5F950-D7AC-4041-A1E4-8980FD51CB07}"/>
              </a:ext>
            </a:extLst>
          </p:cNvPr>
          <p:cNvSpPr/>
          <p:nvPr/>
        </p:nvSpPr>
        <p:spPr>
          <a:xfrm>
            <a:off x="6159501" y="1714500"/>
            <a:ext cx="761998" cy="769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40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528C38E-656F-4E80-9E86-6EF42BE14C09}"/>
              </a:ext>
            </a:extLst>
          </p:cNvPr>
          <p:cNvSpPr txBox="1"/>
          <p:nvPr/>
        </p:nvSpPr>
        <p:spPr>
          <a:xfrm>
            <a:off x="1282700" y="381000"/>
            <a:ext cx="40259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2400" dirty="0"/>
              <a:t>Objetivo general del proyecto: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5062B2-6641-4DC4-A71C-5B4B331CD80E}"/>
              </a:ext>
            </a:extLst>
          </p:cNvPr>
          <p:cNvSpPr txBox="1"/>
          <p:nvPr/>
        </p:nvSpPr>
        <p:spPr>
          <a:xfrm>
            <a:off x="1282700" y="1054100"/>
            <a:ext cx="684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Promover en la comunidad que se tome en cuenta que haya mejor alumbrado publico y mejor vigilancia para evitar robos en casa habitación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E5E7924-51E2-4537-BD74-7B66982F238C}"/>
              </a:ext>
            </a:extLst>
          </p:cNvPr>
          <p:cNvSpPr txBox="1"/>
          <p:nvPr/>
        </p:nvSpPr>
        <p:spPr>
          <a:xfrm>
            <a:off x="1282700" y="2465864"/>
            <a:ext cx="457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2400" dirty="0"/>
              <a:t>Posible solución que aportaremos: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898790-9DBC-4FF1-BA5D-6287919B4B5B}"/>
              </a:ext>
            </a:extLst>
          </p:cNvPr>
          <p:cNvSpPr txBox="1"/>
          <p:nvPr/>
        </p:nvSpPr>
        <p:spPr>
          <a:xfrm>
            <a:off x="1282700" y="3175000"/>
            <a:ext cx="614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Hablar con el comité y hacer que se mejore el alumbrado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Contratar a alguien que vigile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129ABE-0FB2-4147-84C9-8971B6947E99}"/>
              </a:ext>
            </a:extLst>
          </p:cNvPr>
          <p:cNvSpPr txBox="1"/>
          <p:nvPr/>
        </p:nvSpPr>
        <p:spPr>
          <a:xfrm>
            <a:off x="1282700" y="4508500"/>
            <a:ext cx="457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2400" dirty="0"/>
              <a:t>Objetivos específicos del proyecto: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F5CF2D7-87BB-4871-A66F-A54226065EBA}"/>
              </a:ext>
            </a:extLst>
          </p:cNvPr>
          <p:cNvSpPr txBox="1"/>
          <p:nvPr/>
        </p:nvSpPr>
        <p:spPr>
          <a:xfrm>
            <a:off x="1282700" y="5128736"/>
            <a:ext cx="820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Concientizar a la sociedad sobre las consecuencias del robo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Hablar con la sociedad de que hay mas maneras de hacer ingresos en el dinero etc.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896B893-9166-419A-A4FC-2EA36242C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2076184"/>
            <a:ext cx="3791082" cy="252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54059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88</TotalTime>
  <Words>237</Words>
  <Application>Microsoft Office PowerPoint</Application>
  <PresentationFormat>Panorámica</PresentationFormat>
  <Paragraphs>38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Distintivo</vt:lpstr>
      <vt:lpstr>Presentación de PowerPoint</vt:lpstr>
      <vt:lpstr>Lluvia de ideas sobre el tema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SERVIDOR</dc:creator>
  <cp:lastModifiedBy>SERVIDOR</cp:lastModifiedBy>
  <cp:revision>9</cp:revision>
  <dcterms:created xsi:type="dcterms:W3CDTF">2018-06-08T23:47:04Z</dcterms:created>
  <dcterms:modified xsi:type="dcterms:W3CDTF">2018-06-09T01:15:42Z</dcterms:modified>
</cp:coreProperties>
</file>