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B563A-AC4F-42A7-B152-EFAC065FC30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748F4448-615C-4217-9542-EFA6AB329518}">
      <dgm:prSet phldrT="[Texto]"/>
      <dgm:spPr/>
      <dgm:t>
        <a:bodyPr/>
        <a:lstStyle/>
        <a:p>
          <a:r>
            <a:rPr lang="es-MX" dirty="0"/>
            <a:t>Inseguridad urbana</a:t>
          </a:r>
        </a:p>
      </dgm:t>
    </dgm:pt>
    <dgm:pt modelId="{EA8212BD-45FE-411B-B5FA-8121BBEC53D9}" type="parTrans" cxnId="{27B7B207-7980-44B9-84C7-600666421065}">
      <dgm:prSet/>
      <dgm:spPr/>
      <dgm:t>
        <a:bodyPr/>
        <a:lstStyle/>
        <a:p>
          <a:endParaRPr lang="es-MX"/>
        </a:p>
      </dgm:t>
    </dgm:pt>
    <dgm:pt modelId="{B025E915-B939-4238-9E8B-D99726970485}" type="sibTrans" cxnId="{27B7B207-7980-44B9-84C7-600666421065}">
      <dgm:prSet/>
      <dgm:spPr/>
      <dgm:t>
        <a:bodyPr/>
        <a:lstStyle/>
        <a:p>
          <a:endParaRPr lang="es-MX"/>
        </a:p>
      </dgm:t>
    </dgm:pt>
    <dgm:pt modelId="{4106CB5D-15EB-4838-B20C-C72ECB7299CC}">
      <dgm:prSet phldrT="[Texto]"/>
      <dgm:spPr/>
      <dgm:t>
        <a:bodyPr/>
        <a:lstStyle/>
        <a:p>
          <a:r>
            <a:rPr lang="es-MX" dirty="0"/>
            <a:t>Robo a casa habitación </a:t>
          </a:r>
        </a:p>
      </dgm:t>
    </dgm:pt>
    <dgm:pt modelId="{0B740597-D051-4AD2-8C2D-34B1F2F819D9}" type="parTrans" cxnId="{C5DD0C86-8437-42D6-8804-2FDBC28FFB42}">
      <dgm:prSet/>
      <dgm:spPr/>
      <dgm:t>
        <a:bodyPr/>
        <a:lstStyle/>
        <a:p>
          <a:endParaRPr lang="es-MX"/>
        </a:p>
      </dgm:t>
    </dgm:pt>
    <dgm:pt modelId="{D3760467-5DD2-4949-AF12-91AEFAED30B2}" type="sibTrans" cxnId="{C5DD0C86-8437-42D6-8804-2FDBC28FFB42}">
      <dgm:prSet/>
      <dgm:spPr/>
      <dgm:t>
        <a:bodyPr/>
        <a:lstStyle/>
        <a:p>
          <a:endParaRPr lang="es-MX"/>
        </a:p>
      </dgm:t>
    </dgm:pt>
    <dgm:pt modelId="{1700184C-6D18-4DFD-96B1-233F14DEE6A1}">
      <dgm:prSet phldrT="[Texto]"/>
      <dgm:spPr/>
      <dgm:t>
        <a:bodyPr/>
        <a:lstStyle/>
        <a:p>
          <a:r>
            <a:rPr lang="es-MX" dirty="0"/>
            <a:t>Miedo</a:t>
          </a:r>
        </a:p>
      </dgm:t>
    </dgm:pt>
    <dgm:pt modelId="{2098E549-B465-4D4E-A389-AE5091F047B6}" type="parTrans" cxnId="{E440DC6D-0185-4DD6-A722-914396799A2F}">
      <dgm:prSet/>
      <dgm:spPr/>
      <dgm:t>
        <a:bodyPr/>
        <a:lstStyle/>
        <a:p>
          <a:endParaRPr lang="es-MX"/>
        </a:p>
      </dgm:t>
    </dgm:pt>
    <dgm:pt modelId="{48852702-7314-4FFF-8E23-DB4B05D35695}" type="sibTrans" cxnId="{E440DC6D-0185-4DD6-A722-914396799A2F}">
      <dgm:prSet/>
      <dgm:spPr/>
      <dgm:t>
        <a:bodyPr/>
        <a:lstStyle/>
        <a:p>
          <a:endParaRPr lang="es-MX"/>
        </a:p>
      </dgm:t>
    </dgm:pt>
    <dgm:pt modelId="{BEC58A55-9E19-44AA-9AF2-8DBBB2F2A453}">
      <dgm:prSet phldrT="[Texto]"/>
      <dgm:spPr/>
      <dgm:t>
        <a:bodyPr/>
        <a:lstStyle/>
        <a:p>
          <a:r>
            <a:rPr lang="es-MX" dirty="0"/>
            <a:t>Búsqueda de seguridad</a:t>
          </a:r>
        </a:p>
      </dgm:t>
    </dgm:pt>
    <dgm:pt modelId="{E68B321B-2FDF-4F38-9A5C-801624E751C0}" type="parTrans" cxnId="{18648983-6F12-4D8C-96D7-BDC1041C0252}">
      <dgm:prSet/>
      <dgm:spPr/>
      <dgm:t>
        <a:bodyPr/>
        <a:lstStyle/>
        <a:p>
          <a:endParaRPr lang="es-MX"/>
        </a:p>
      </dgm:t>
    </dgm:pt>
    <dgm:pt modelId="{80830267-2AFF-4892-B464-DC53E972B234}" type="sibTrans" cxnId="{18648983-6F12-4D8C-96D7-BDC1041C0252}">
      <dgm:prSet/>
      <dgm:spPr/>
      <dgm:t>
        <a:bodyPr/>
        <a:lstStyle/>
        <a:p>
          <a:endParaRPr lang="es-MX"/>
        </a:p>
      </dgm:t>
    </dgm:pt>
    <dgm:pt modelId="{19013990-C754-4CBE-8176-DFB0773703E1}">
      <dgm:prSet phldrT="[Texto]"/>
      <dgm:spPr/>
      <dgm:t>
        <a:bodyPr/>
        <a:lstStyle/>
        <a:p>
          <a:r>
            <a:rPr lang="es-MX" dirty="0"/>
            <a:t>Falta de alumbrado publico </a:t>
          </a:r>
        </a:p>
      </dgm:t>
    </dgm:pt>
    <dgm:pt modelId="{DEA456BA-3E5D-47D4-AD30-200EDA6EC062}" type="parTrans" cxnId="{324F7A58-3237-4543-B2B0-63CF05DC0227}">
      <dgm:prSet/>
      <dgm:spPr/>
      <dgm:t>
        <a:bodyPr/>
        <a:lstStyle/>
        <a:p>
          <a:endParaRPr lang="es-MX"/>
        </a:p>
      </dgm:t>
    </dgm:pt>
    <dgm:pt modelId="{4F501F9C-9FAD-4772-83C7-160B1D8E41CB}" type="sibTrans" cxnId="{324F7A58-3237-4543-B2B0-63CF05DC0227}">
      <dgm:prSet/>
      <dgm:spPr/>
      <dgm:t>
        <a:bodyPr/>
        <a:lstStyle/>
        <a:p>
          <a:endParaRPr lang="es-MX"/>
        </a:p>
      </dgm:t>
    </dgm:pt>
    <dgm:pt modelId="{3BE95DFB-4B1E-4355-943A-AA4FDAA25FD8}">
      <dgm:prSet phldrT="[Texto]"/>
      <dgm:spPr/>
      <dgm:t>
        <a:bodyPr/>
        <a:lstStyle/>
        <a:p>
          <a:r>
            <a:rPr lang="es-MX" dirty="0"/>
            <a:t>Robos </a:t>
          </a:r>
        </a:p>
      </dgm:t>
    </dgm:pt>
    <dgm:pt modelId="{E9AC0591-E591-496B-88BA-E35BBE9175D9}" type="parTrans" cxnId="{6471E7AC-D3AA-4A03-B845-479A7128DB63}">
      <dgm:prSet/>
      <dgm:spPr/>
      <dgm:t>
        <a:bodyPr/>
        <a:lstStyle/>
        <a:p>
          <a:endParaRPr lang="es-MX"/>
        </a:p>
      </dgm:t>
    </dgm:pt>
    <dgm:pt modelId="{848F802C-E710-4B90-8079-EB72D65820B6}" type="sibTrans" cxnId="{6471E7AC-D3AA-4A03-B845-479A7128DB63}">
      <dgm:prSet/>
      <dgm:spPr/>
      <dgm:t>
        <a:bodyPr/>
        <a:lstStyle/>
        <a:p>
          <a:endParaRPr lang="es-MX"/>
        </a:p>
      </dgm:t>
    </dgm:pt>
    <dgm:pt modelId="{CEFE63E7-6B7A-49A1-975D-7D882FCEC89E}">
      <dgm:prSet/>
      <dgm:spPr/>
      <dgm:t>
        <a:bodyPr/>
        <a:lstStyle/>
        <a:p>
          <a:r>
            <a:rPr lang="es-MX" dirty="0"/>
            <a:t>Falta de vigilancia </a:t>
          </a:r>
        </a:p>
      </dgm:t>
    </dgm:pt>
    <dgm:pt modelId="{7313CCFE-CE60-49B6-BD4B-63636A2B197A}" type="parTrans" cxnId="{8A913CA5-901C-4C69-9A0D-27EFC36DFA94}">
      <dgm:prSet/>
      <dgm:spPr/>
      <dgm:t>
        <a:bodyPr/>
        <a:lstStyle/>
        <a:p>
          <a:endParaRPr lang="es-MX"/>
        </a:p>
      </dgm:t>
    </dgm:pt>
    <dgm:pt modelId="{E214F9AD-F0C7-4E57-A1A7-1C190D4E7BC7}" type="sibTrans" cxnId="{8A913CA5-901C-4C69-9A0D-27EFC36DFA94}">
      <dgm:prSet/>
      <dgm:spPr/>
      <dgm:t>
        <a:bodyPr/>
        <a:lstStyle/>
        <a:p>
          <a:endParaRPr lang="es-MX"/>
        </a:p>
      </dgm:t>
    </dgm:pt>
    <dgm:pt modelId="{61BEAD52-F02F-40A1-AF29-E73D25A3B41D}">
      <dgm:prSet/>
      <dgm:spPr/>
      <dgm:t>
        <a:bodyPr/>
        <a:lstStyle/>
        <a:p>
          <a:r>
            <a:rPr lang="es-MX" dirty="0"/>
            <a:t>Abuso sexual</a:t>
          </a:r>
        </a:p>
      </dgm:t>
    </dgm:pt>
    <dgm:pt modelId="{FAF46160-C028-4EA6-B4E3-37A84B6E612F}" type="parTrans" cxnId="{20768AD7-59B1-425C-B40B-1949D51ED715}">
      <dgm:prSet/>
      <dgm:spPr/>
      <dgm:t>
        <a:bodyPr/>
        <a:lstStyle/>
        <a:p>
          <a:endParaRPr lang="es-MX"/>
        </a:p>
      </dgm:t>
    </dgm:pt>
    <dgm:pt modelId="{AF0D5499-F24F-48FE-BAB5-64429B5097A6}" type="sibTrans" cxnId="{20768AD7-59B1-425C-B40B-1949D51ED715}">
      <dgm:prSet/>
      <dgm:spPr/>
      <dgm:t>
        <a:bodyPr/>
        <a:lstStyle/>
        <a:p>
          <a:endParaRPr lang="es-MX"/>
        </a:p>
      </dgm:t>
    </dgm:pt>
    <dgm:pt modelId="{A4D369C6-B38D-45F2-B164-690AEF6653AD}" type="pres">
      <dgm:prSet presAssocID="{964B563A-AC4F-42A7-B152-EFAC065FC30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909D64-1CBD-44D5-9E43-7C2FB06BADCA}" type="pres">
      <dgm:prSet presAssocID="{748F4448-615C-4217-9542-EFA6AB329518}" presName="root1" presStyleCnt="0"/>
      <dgm:spPr/>
    </dgm:pt>
    <dgm:pt modelId="{B62B2870-1C1F-4D09-A423-3C9EA38638E5}" type="pres">
      <dgm:prSet presAssocID="{748F4448-615C-4217-9542-EFA6AB329518}" presName="LevelOneTextNode" presStyleLbl="node0" presStyleIdx="0" presStyleCnt="1">
        <dgm:presLayoutVars>
          <dgm:chPref val="3"/>
        </dgm:presLayoutVars>
      </dgm:prSet>
      <dgm:spPr/>
    </dgm:pt>
    <dgm:pt modelId="{545B0136-B7AD-4F07-8BA2-DA48A12B2F5A}" type="pres">
      <dgm:prSet presAssocID="{748F4448-615C-4217-9542-EFA6AB329518}" presName="level2hierChild" presStyleCnt="0"/>
      <dgm:spPr/>
    </dgm:pt>
    <dgm:pt modelId="{76475471-CAB4-4406-87A5-0AABC73FC30D}" type="pres">
      <dgm:prSet presAssocID="{0B740597-D051-4AD2-8C2D-34B1F2F819D9}" presName="conn2-1" presStyleLbl="parChTrans1D2" presStyleIdx="0" presStyleCnt="3"/>
      <dgm:spPr/>
    </dgm:pt>
    <dgm:pt modelId="{5CCE59CC-48AF-4D7F-98D6-4916E9A1DC51}" type="pres">
      <dgm:prSet presAssocID="{0B740597-D051-4AD2-8C2D-34B1F2F819D9}" presName="connTx" presStyleLbl="parChTrans1D2" presStyleIdx="0" presStyleCnt="3"/>
      <dgm:spPr/>
    </dgm:pt>
    <dgm:pt modelId="{253F71A9-DAE7-481D-A9B4-BAD051BC8A47}" type="pres">
      <dgm:prSet presAssocID="{4106CB5D-15EB-4838-B20C-C72ECB7299CC}" presName="root2" presStyleCnt="0"/>
      <dgm:spPr/>
    </dgm:pt>
    <dgm:pt modelId="{29F260CD-9AF0-4046-BEAB-3DB343F1F0C6}" type="pres">
      <dgm:prSet presAssocID="{4106CB5D-15EB-4838-B20C-C72ECB7299CC}" presName="LevelTwoTextNode" presStyleLbl="node2" presStyleIdx="0" presStyleCnt="3">
        <dgm:presLayoutVars>
          <dgm:chPref val="3"/>
        </dgm:presLayoutVars>
      </dgm:prSet>
      <dgm:spPr/>
    </dgm:pt>
    <dgm:pt modelId="{E581194B-83FC-4BB2-8FCF-871D3D680E37}" type="pres">
      <dgm:prSet presAssocID="{4106CB5D-15EB-4838-B20C-C72ECB7299CC}" presName="level3hierChild" presStyleCnt="0"/>
      <dgm:spPr/>
    </dgm:pt>
    <dgm:pt modelId="{317979BE-57FD-482B-A07F-3CF3EBA064EA}" type="pres">
      <dgm:prSet presAssocID="{2098E549-B465-4D4E-A389-AE5091F047B6}" presName="conn2-1" presStyleLbl="parChTrans1D3" presStyleIdx="0" presStyleCnt="4"/>
      <dgm:spPr/>
    </dgm:pt>
    <dgm:pt modelId="{9E620307-5B1B-4607-B73B-2EA4BC27AD4C}" type="pres">
      <dgm:prSet presAssocID="{2098E549-B465-4D4E-A389-AE5091F047B6}" presName="connTx" presStyleLbl="parChTrans1D3" presStyleIdx="0" presStyleCnt="4"/>
      <dgm:spPr/>
    </dgm:pt>
    <dgm:pt modelId="{B5B1CCD0-E269-47EE-8B5D-FD7A1C9FD062}" type="pres">
      <dgm:prSet presAssocID="{1700184C-6D18-4DFD-96B1-233F14DEE6A1}" presName="root2" presStyleCnt="0"/>
      <dgm:spPr/>
    </dgm:pt>
    <dgm:pt modelId="{6AEB051D-E629-483C-B595-74FD9E6BBABA}" type="pres">
      <dgm:prSet presAssocID="{1700184C-6D18-4DFD-96B1-233F14DEE6A1}" presName="LevelTwoTextNode" presStyleLbl="node3" presStyleIdx="0" presStyleCnt="4">
        <dgm:presLayoutVars>
          <dgm:chPref val="3"/>
        </dgm:presLayoutVars>
      </dgm:prSet>
      <dgm:spPr/>
    </dgm:pt>
    <dgm:pt modelId="{2BDA0FB2-DF05-4384-BC47-BCC24023B7E1}" type="pres">
      <dgm:prSet presAssocID="{1700184C-6D18-4DFD-96B1-233F14DEE6A1}" presName="level3hierChild" presStyleCnt="0"/>
      <dgm:spPr/>
    </dgm:pt>
    <dgm:pt modelId="{143CC2E8-BCBF-4E44-85C7-0DEEA67846E2}" type="pres">
      <dgm:prSet presAssocID="{E68B321B-2FDF-4F38-9A5C-801624E751C0}" presName="conn2-1" presStyleLbl="parChTrans1D3" presStyleIdx="1" presStyleCnt="4"/>
      <dgm:spPr/>
    </dgm:pt>
    <dgm:pt modelId="{AC67094E-3E2A-4571-B795-3C721E5FAC28}" type="pres">
      <dgm:prSet presAssocID="{E68B321B-2FDF-4F38-9A5C-801624E751C0}" presName="connTx" presStyleLbl="parChTrans1D3" presStyleIdx="1" presStyleCnt="4"/>
      <dgm:spPr/>
    </dgm:pt>
    <dgm:pt modelId="{44C257E3-DA62-4B69-9EF5-552B4C18BA28}" type="pres">
      <dgm:prSet presAssocID="{BEC58A55-9E19-44AA-9AF2-8DBBB2F2A453}" presName="root2" presStyleCnt="0"/>
      <dgm:spPr/>
    </dgm:pt>
    <dgm:pt modelId="{64009EEB-414A-4532-B2BE-13542E140B8B}" type="pres">
      <dgm:prSet presAssocID="{BEC58A55-9E19-44AA-9AF2-8DBBB2F2A453}" presName="LevelTwoTextNode" presStyleLbl="node3" presStyleIdx="1" presStyleCnt="4">
        <dgm:presLayoutVars>
          <dgm:chPref val="3"/>
        </dgm:presLayoutVars>
      </dgm:prSet>
      <dgm:spPr/>
    </dgm:pt>
    <dgm:pt modelId="{5890F883-3812-482E-83B0-2F4F0513BF6E}" type="pres">
      <dgm:prSet presAssocID="{BEC58A55-9E19-44AA-9AF2-8DBBB2F2A453}" presName="level3hierChild" presStyleCnt="0"/>
      <dgm:spPr/>
    </dgm:pt>
    <dgm:pt modelId="{198006EA-4A98-4236-9BE7-9BA10F5CB84D}" type="pres">
      <dgm:prSet presAssocID="{DEA456BA-3E5D-47D4-AD30-200EDA6EC062}" presName="conn2-1" presStyleLbl="parChTrans1D2" presStyleIdx="1" presStyleCnt="3"/>
      <dgm:spPr/>
    </dgm:pt>
    <dgm:pt modelId="{C4599720-2484-49DD-9548-B17B6F164D94}" type="pres">
      <dgm:prSet presAssocID="{DEA456BA-3E5D-47D4-AD30-200EDA6EC062}" presName="connTx" presStyleLbl="parChTrans1D2" presStyleIdx="1" presStyleCnt="3"/>
      <dgm:spPr/>
    </dgm:pt>
    <dgm:pt modelId="{FE11331B-8F4E-4EE6-B722-0D7C25151B21}" type="pres">
      <dgm:prSet presAssocID="{19013990-C754-4CBE-8176-DFB0773703E1}" presName="root2" presStyleCnt="0"/>
      <dgm:spPr/>
    </dgm:pt>
    <dgm:pt modelId="{CE86A26C-EAE2-48D0-9CCD-7F721AA45687}" type="pres">
      <dgm:prSet presAssocID="{19013990-C754-4CBE-8176-DFB0773703E1}" presName="LevelTwoTextNode" presStyleLbl="node2" presStyleIdx="1" presStyleCnt="3">
        <dgm:presLayoutVars>
          <dgm:chPref val="3"/>
        </dgm:presLayoutVars>
      </dgm:prSet>
      <dgm:spPr/>
    </dgm:pt>
    <dgm:pt modelId="{D9FF4A9E-649F-485D-9E13-40E97105B64C}" type="pres">
      <dgm:prSet presAssocID="{19013990-C754-4CBE-8176-DFB0773703E1}" presName="level3hierChild" presStyleCnt="0"/>
      <dgm:spPr/>
    </dgm:pt>
    <dgm:pt modelId="{6091F287-706B-4C5E-B485-87378AE85421}" type="pres">
      <dgm:prSet presAssocID="{E9AC0591-E591-496B-88BA-E35BBE9175D9}" presName="conn2-1" presStyleLbl="parChTrans1D3" presStyleIdx="2" presStyleCnt="4"/>
      <dgm:spPr/>
    </dgm:pt>
    <dgm:pt modelId="{ECE4B851-6E5D-40FD-928C-0C00C4F9083B}" type="pres">
      <dgm:prSet presAssocID="{E9AC0591-E591-496B-88BA-E35BBE9175D9}" presName="connTx" presStyleLbl="parChTrans1D3" presStyleIdx="2" presStyleCnt="4"/>
      <dgm:spPr/>
    </dgm:pt>
    <dgm:pt modelId="{61ED40A5-190E-4164-99A0-3C7FE1FDE9DF}" type="pres">
      <dgm:prSet presAssocID="{3BE95DFB-4B1E-4355-943A-AA4FDAA25FD8}" presName="root2" presStyleCnt="0"/>
      <dgm:spPr/>
    </dgm:pt>
    <dgm:pt modelId="{56B78DF8-BD07-4013-91E7-A69BB47B4669}" type="pres">
      <dgm:prSet presAssocID="{3BE95DFB-4B1E-4355-943A-AA4FDAA25FD8}" presName="LevelTwoTextNode" presStyleLbl="node3" presStyleIdx="2" presStyleCnt="4">
        <dgm:presLayoutVars>
          <dgm:chPref val="3"/>
        </dgm:presLayoutVars>
      </dgm:prSet>
      <dgm:spPr/>
    </dgm:pt>
    <dgm:pt modelId="{17D36944-1FFF-4DCF-B3C5-9107BFD2ED2E}" type="pres">
      <dgm:prSet presAssocID="{3BE95DFB-4B1E-4355-943A-AA4FDAA25FD8}" presName="level3hierChild" presStyleCnt="0"/>
      <dgm:spPr/>
    </dgm:pt>
    <dgm:pt modelId="{DF3DE199-5EEA-4D9C-81C4-6CCBCB2FFE21}" type="pres">
      <dgm:prSet presAssocID="{FAF46160-C028-4EA6-B4E3-37A84B6E612F}" presName="conn2-1" presStyleLbl="parChTrans1D3" presStyleIdx="3" presStyleCnt="4"/>
      <dgm:spPr/>
    </dgm:pt>
    <dgm:pt modelId="{C83E7112-336E-4C6F-A7F0-68C5C1E28E23}" type="pres">
      <dgm:prSet presAssocID="{FAF46160-C028-4EA6-B4E3-37A84B6E612F}" presName="connTx" presStyleLbl="parChTrans1D3" presStyleIdx="3" presStyleCnt="4"/>
      <dgm:spPr/>
    </dgm:pt>
    <dgm:pt modelId="{E95303A2-E103-4A2E-B1FA-ED56B90C54CC}" type="pres">
      <dgm:prSet presAssocID="{61BEAD52-F02F-40A1-AF29-E73D25A3B41D}" presName="root2" presStyleCnt="0"/>
      <dgm:spPr/>
    </dgm:pt>
    <dgm:pt modelId="{7BF95A86-1CC2-4487-86AE-78CFB597C22C}" type="pres">
      <dgm:prSet presAssocID="{61BEAD52-F02F-40A1-AF29-E73D25A3B41D}" presName="LevelTwoTextNode" presStyleLbl="node3" presStyleIdx="3" presStyleCnt="4">
        <dgm:presLayoutVars>
          <dgm:chPref val="3"/>
        </dgm:presLayoutVars>
      </dgm:prSet>
      <dgm:spPr/>
    </dgm:pt>
    <dgm:pt modelId="{DFEB2335-B014-4F5E-9557-FF0B1C2BB53B}" type="pres">
      <dgm:prSet presAssocID="{61BEAD52-F02F-40A1-AF29-E73D25A3B41D}" presName="level3hierChild" presStyleCnt="0"/>
      <dgm:spPr/>
    </dgm:pt>
    <dgm:pt modelId="{179E9EFD-0273-417F-B8ED-BC79F80A84D0}" type="pres">
      <dgm:prSet presAssocID="{7313CCFE-CE60-49B6-BD4B-63636A2B197A}" presName="conn2-1" presStyleLbl="parChTrans1D2" presStyleIdx="2" presStyleCnt="3"/>
      <dgm:spPr/>
    </dgm:pt>
    <dgm:pt modelId="{4342BBAE-FF85-40A7-972E-BA6E8712F926}" type="pres">
      <dgm:prSet presAssocID="{7313CCFE-CE60-49B6-BD4B-63636A2B197A}" presName="connTx" presStyleLbl="parChTrans1D2" presStyleIdx="2" presStyleCnt="3"/>
      <dgm:spPr/>
    </dgm:pt>
    <dgm:pt modelId="{1E1BB2BF-99B4-4909-BB70-B853F7EDCC3D}" type="pres">
      <dgm:prSet presAssocID="{CEFE63E7-6B7A-49A1-975D-7D882FCEC89E}" presName="root2" presStyleCnt="0"/>
      <dgm:spPr/>
    </dgm:pt>
    <dgm:pt modelId="{DB172A8E-5743-4CE2-8CA7-232992821C13}" type="pres">
      <dgm:prSet presAssocID="{CEFE63E7-6B7A-49A1-975D-7D882FCEC89E}" presName="LevelTwoTextNode" presStyleLbl="node2" presStyleIdx="2" presStyleCnt="3">
        <dgm:presLayoutVars>
          <dgm:chPref val="3"/>
        </dgm:presLayoutVars>
      </dgm:prSet>
      <dgm:spPr/>
    </dgm:pt>
    <dgm:pt modelId="{6757E240-E8F6-43C5-9DC0-B92932A06484}" type="pres">
      <dgm:prSet presAssocID="{CEFE63E7-6B7A-49A1-975D-7D882FCEC89E}" presName="level3hierChild" presStyleCnt="0"/>
      <dgm:spPr/>
    </dgm:pt>
  </dgm:ptLst>
  <dgm:cxnLst>
    <dgm:cxn modelId="{D7A23201-71B8-40AC-9007-0A5606D479D3}" type="presOf" srcId="{FAF46160-C028-4EA6-B4E3-37A84B6E612F}" destId="{C83E7112-336E-4C6F-A7F0-68C5C1E28E23}" srcOrd="1" destOrd="0" presId="urn:microsoft.com/office/officeart/2008/layout/HorizontalMultiLevelHierarchy"/>
    <dgm:cxn modelId="{27B7B207-7980-44B9-84C7-600666421065}" srcId="{964B563A-AC4F-42A7-B152-EFAC065FC309}" destId="{748F4448-615C-4217-9542-EFA6AB329518}" srcOrd="0" destOrd="0" parTransId="{EA8212BD-45FE-411B-B5FA-8121BBEC53D9}" sibTransId="{B025E915-B939-4238-9E8B-D99726970485}"/>
    <dgm:cxn modelId="{28858E0A-D5B6-4532-8F41-943EE6A844A7}" type="presOf" srcId="{0B740597-D051-4AD2-8C2D-34B1F2F819D9}" destId="{5CCE59CC-48AF-4D7F-98D6-4916E9A1DC51}" srcOrd="1" destOrd="0" presId="urn:microsoft.com/office/officeart/2008/layout/HorizontalMultiLevelHierarchy"/>
    <dgm:cxn modelId="{637DF50F-3458-4197-85FB-0AEF18936D2D}" type="presOf" srcId="{2098E549-B465-4D4E-A389-AE5091F047B6}" destId="{317979BE-57FD-482B-A07F-3CF3EBA064EA}" srcOrd="0" destOrd="0" presId="urn:microsoft.com/office/officeart/2008/layout/HorizontalMultiLevelHierarchy"/>
    <dgm:cxn modelId="{5DD5E511-2184-46C3-A27A-3866FF9AC561}" type="presOf" srcId="{DEA456BA-3E5D-47D4-AD30-200EDA6EC062}" destId="{C4599720-2484-49DD-9548-B17B6F164D94}" srcOrd="1" destOrd="0" presId="urn:microsoft.com/office/officeart/2008/layout/HorizontalMultiLevelHierarchy"/>
    <dgm:cxn modelId="{F9943B25-9B6A-4A40-B806-A63EED8CE647}" type="presOf" srcId="{61BEAD52-F02F-40A1-AF29-E73D25A3B41D}" destId="{7BF95A86-1CC2-4487-86AE-78CFB597C22C}" srcOrd="0" destOrd="0" presId="urn:microsoft.com/office/officeart/2008/layout/HorizontalMultiLevelHierarchy"/>
    <dgm:cxn modelId="{EDF9D232-2099-443F-BED1-3F112E293C2E}" type="presOf" srcId="{0B740597-D051-4AD2-8C2D-34B1F2F819D9}" destId="{76475471-CAB4-4406-87A5-0AABC73FC30D}" srcOrd="0" destOrd="0" presId="urn:microsoft.com/office/officeart/2008/layout/HorizontalMultiLevelHierarchy"/>
    <dgm:cxn modelId="{36009236-6F7E-4E1B-BBB6-2CD7AE9AA3DE}" type="presOf" srcId="{19013990-C754-4CBE-8176-DFB0773703E1}" destId="{CE86A26C-EAE2-48D0-9CCD-7F721AA45687}" srcOrd="0" destOrd="0" presId="urn:microsoft.com/office/officeart/2008/layout/HorizontalMultiLevelHierarchy"/>
    <dgm:cxn modelId="{BFF26E62-974E-43AA-B7DF-9E7DE41343B4}" type="presOf" srcId="{3BE95DFB-4B1E-4355-943A-AA4FDAA25FD8}" destId="{56B78DF8-BD07-4013-91E7-A69BB47B4669}" srcOrd="0" destOrd="0" presId="urn:microsoft.com/office/officeart/2008/layout/HorizontalMultiLevelHierarchy"/>
    <dgm:cxn modelId="{E440DC6D-0185-4DD6-A722-914396799A2F}" srcId="{4106CB5D-15EB-4838-B20C-C72ECB7299CC}" destId="{1700184C-6D18-4DFD-96B1-233F14DEE6A1}" srcOrd="0" destOrd="0" parTransId="{2098E549-B465-4D4E-A389-AE5091F047B6}" sibTransId="{48852702-7314-4FFF-8E23-DB4B05D35695}"/>
    <dgm:cxn modelId="{3637A952-C43A-4730-A0FF-B40440F12300}" type="presOf" srcId="{7313CCFE-CE60-49B6-BD4B-63636A2B197A}" destId="{179E9EFD-0273-417F-B8ED-BC79F80A84D0}" srcOrd="0" destOrd="0" presId="urn:microsoft.com/office/officeart/2008/layout/HorizontalMultiLevelHierarchy"/>
    <dgm:cxn modelId="{42B0AB54-CBCD-4A05-A041-5A3ABE0A88D1}" type="presOf" srcId="{CEFE63E7-6B7A-49A1-975D-7D882FCEC89E}" destId="{DB172A8E-5743-4CE2-8CA7-232992821C13}" srcOrd="0" destOrd="0" presId="urn:microsoft.com/office/officeart/2008/layout/HorizontalMultiLevelHierarchy"/>
    <dgm:cxn modelId="{6C3C2775-E698-4797-9365-EE380D8D4ECD}" type="presOf" srcId="{E9AC0591-E591-496B-88BA-E35BBE9175D9}" destId="{ECE4B851-6E5D-40FD-928C-0C00C4F9083B}" srcOrd="1" destOrd="0" presId="urn:microsoft.com/office/officeart/2008/layout/HorizontalMultiLevelHierarchy"/>
    <dgm:cxn modelId="{324F7A58-3237-4543-B2B0-63CF05DC0227}" srcId="{748F4448-615C-4217-9542-EFA6AB329518}" destId="{19013990-C754-4CBE-8176-DFB0773703E1}" srcOrd="1" destOrd="0" parTransId="{DEA456BA-3E5D-47D4-AD30-200EDA6EC062}" sibTransId="{4F501F9C-9FAD-4772-83C7-160B1D8E41CB}"/>
    <dgm:cxn modelId="{0079DE59-0C42-4AFF-A849-211CC7FE1086}" type="presOf" srcId="{E68B321B-2FDF-4F38-9A5C-801624E751C0}" destId="{AC67094E-3E2A-4571-B795-3C721E5FAC28}" srcOrd="1" destOrd="0" presId="urn:microsoft.com/office/officeart/2008/layout/HorizontalMultiLevelHierarchy"/>
    <dgm:cxn modelId="{18648983-6F12-4D8C-96D7-BDC1041C0252}" srcId="{4106CB5D-15EB-4838-B20C-C72ECB7299CC}" destId="{BEC58A55-9E19-44AA-9AF2-8DBBB2F2A453}" srcOrd="1" destOrd="0" parTransId="{E68B321B-2FDF-4F38-9A5C-801624E751C0}" sibTransId="{80830267-2AFF-4892-B464-DC53E972B234}"/>
    <dgm:cxn modelId="{C5DD0C86-8437-42D6-8804-2FDBC28FFB42}" srcId="{748F4448-615C-4217-9542-EFA6AB329518}" destId="{4106CB5D-15EB-4838-B20C-C72ECB7299CC}" srcOrd="0" destOrd="0" parTransId="{0B740597-D051-4AD2-8C2D-34B1F2F819D9}" sibTransId="{D3760467-5DD2-4949-AF12-91AEFAED30B2}"/>
    <dgm:cxn modelId="{FD62068E-4E32-42AF-B2A7-307F99F2456A}" type="presOf" srcId="{E9AC0591-E591-496B-88BA-E35BBE9175D9}" destId="{6091F287-706B-4C5E-B485-87378AE85421}" srcOrd="0" destOrd="0" presId="urn:microsoft.com/office/officeart/2008/layout/HorizontalMultiLevelHierarchy"/>
    <dgm:cxn modelId="{17D6AB98-4526-4A66-9472-1CE9B273D8CE}" type="presOf" srcId="{1700184C-6D18-4DFD-96B1-233F14DEE6A1}" destId="{6AEB051D-E629-483C-B595-74FD9E6BBABA}" srcOrd="0" destOrd="0" presId="urn:microsoft.com/office/officeart/2008/layout/HorizontalMultiLevelHierarchy"/>
    <dgm:cxn modelId="{8A913CA5-901C-4C69-9A0D-27EFC36DFA94}" srcId="{748F4448-615C-4217-9542-EFA6AB329518}" destId="{CEFE63E7-6B7A-49A1-975D-7D882FCEC89E}" srcOrd="2" destOrd="0" parTransId="{7313CCFE-CE60-49B6-BD4B-63636A2B197A}" sibTransId="{E214F9AD-F0C7-4E57-A1A7-1C190D4E7BC7}"/>
    <dgm:cxn modelId="{4B7552A8-E349-4DE8-9B12-0C60C951DA99}" type="presOf" srcId="{4106CB5D-15EB-4838-B20C-C72ECB7299CC}" destId="{29F260CD-9AF0-4046-BEAB-3DB343F1F0C6}" srcOrd="0" destOrd="0" presId="urn:microsoft.com/office/officeart/2008/layout/HorizontalMultiLevelHierarchy"/>
    <dgm:cxn modelId="{6471E7AC-D3AA-4A03-B845-479A7128DB63}" srcId="{19013990-C754-4CBE-8176-DFB0773703E1}" destId="{3BE95DFB-4B1E-4355-943A-AA4FDAA25FD8}" srcOrd="0" destOrd="0" parTransId="{E9AC0591-E591-496B-88BA-E35BBE9175D9}" sibTransId="{848F802C-E710-4B90-8079-EB72D65820B6}"/>
    <dgm:cxn modelId="{6C8D9EAF-4F76-492F-8D6A-96990167A8DE}" type="presOf" srcId="{7313CCFE-CE60-49B6-BD4B-63636A2B197A}" destId="{4342BBAE-FF85-40A7-972E-BA6E8712F926}" srcOrd="1" destOrd="0" presId="urn:microsoft.com/office/officeart/2008/layout/HorizontalMultiLevelHierarchy"/>
    <dgm:cxn modelId="{AC3824B2-E1DF-4D3E-8B26-290C8CFD1059}" type="presOf" srcId="{BEC58A55-9E19-44AA-9AF2-8DBBB2F2A453}" destId="{64009EEB-414A-4532-B2BE-13542E140B8B}" srcOrd="0" destOrd="0" presId="urn:microsoft.com/office/officeart/2008/layout/HorizontalMultiLevelHierarchy"/>
    <dgm:cxn modelId="{B3B7B4D0-0FD8-4507-8E22-F969EB54F68E}" type="presOf" srcId="{2098E549-B465-4D4E-A389-AE5091F047B6}" destId="{9E620307-5B1B-4607-B73B-2EA4BC27AD4C}" srcOrd="1" destOrd="0" presId="urn:microsoft.com/office/officeart/2008/layout/HorizontalMultiLevelHierarchy"/>
    <dgm:cxn modelId="{20768AD7-59B1-425C-B40B-1949D51ED715}" srcId="{19013990-C754-4CBE-8176-DFB0773703E1}" destId="{61BEAD52-F02F-40A1-AF29-E73D25A3B41D}" srcOrd="1" destOrd="0" parTransId="{FAF46160-C028-4EA6-B4E3-37A84B6E612F}" sibTransId="{AF0D5499-F24F-48FE-BAB5-64429B5097A6}"/>
    <dgm:cxn modelId="{605FF6D9-0EFB-428B-8454-50241F8947AF}" type="presOf" srcId="{748F4448-615C-4217-9542-EFA6AB329518}" destId="{B62B2870-1C1F-4D09-A423-3C9EA38638E5}" srcOrd="0" destOrd="0" presId="urn:microsoft.com/office/officeart/2008/layout/HorizontalMultiLevelHierarchy"/>
    <dgm:cxn modelId="{C9566BE4-9379-4B07-AB01-19FF2FF43C7B}" type="presOf" srcId="{E68B321B-2FDF-4F38-9A5C-801624E751C0}" destId="{143CC2E8-BCBF-4E44-85C7-0DEEA67846E2}" srcOrd="0" destOrd="0" presId="urn:microsoft.com/office/officeart/2008/layout/HorizontalMultiLevelHierarchy"/>
    <dgm:cxn modelId="{19D7DFF0-5EB7-4975-A9F8-F11D5154ABC2}" type="presOf" srcId="{DEA456BA-3E5D-47D4-AD30-200EDA6EC062}" destId="{198006EA-4A98-4236-9BE7-9BA10F5CB84D}" srcOrd="0" destOrd="0" presId="urn:microsoft.com/office/officeart/2008/layout/HorizontalMultiLevelHierarchy"/>
    <dgm:cxn modelId="{BE1A19F6-9B17-4CC2-9078-62B17F6E423E}" type="presOf" srcId="{964B563A-AC4F-42A7-B152-EFAC065FC309}" destId="{A4D369C6-B38D-45F2-B164-690AEF6653AD}" srcOrd="0" destOrd="0" presId="urn:microsoft.com/office/officeart/2008/layout/HorizontalMultiLevelHierarchy"/>
    <dgm:cxn modelId="{89C0A4F7-25D1-455E-A980-1519E4000AEB}" type="presOf" srcId="{FAF46160-C028-4EA6-B4E3-37A84B6E612F}" destId="{DF3DE199-5EEA-4D9C-81C4-6CCBCB2FFE21}" srcOrd="0" destOrd="0" presId="urn:microsoft.com/office/officeart/2008/layout/HorizontalMultiLevelHierarchy"/>
    <dgm:cxn modelId="{5015FFEB-F6B6-4C60-BCA8-511307DA63AC}" type="presParOf" srcId="{A4D369C6-B38D-45F2-B164-690AEF6653AD}" destId="{09909D64-1CBD-44D5-9E43-7C2FB06BADCA}" srcOrd="0" destOrd="0" presId="urn:microsoft.com/office/officeart/2008/layout/HorizontalMultiLevelHierarchy"/>
    <dgm:cxn modelId="{64B4070C-9A0A-48FA-AB1F-84996B57F6B2}" type="presParOf" srcId="{09909D64-1CBD-44D5-9E43-7C2FB06BADCA}" destId="{B62B2870-1C1F-4D09-A423-3C9EA38638E5}" srcOrd="0" destOrd="0" presId="urn:microsoft.com/office/officeart/2008/layout/HorizontalMultiLevelHierarchy"/>
    <dgm:cxn modelId="{1C155C97-322B-459A-83F5-8684E63989D5}" type="presParOf" srcId="{09909D64-1CBD-44D5-9E43-7C2FB06BADCA}" destId="{545B0136-B7AD-4F07-8BA2-DA48A12B2F5A}" srcOrd="1" destOrd="0" presId="urn:microsoft.com/office/officeart/2008/layout/HorizontalMultiLevelHierarchy"/>
    <dgm:cxn modelId="{64DFB7A9-4B09-4848-AB51-391574AB9702}" type="presParOf" srcId="{545B0136-B7AD-4F07-8BA2-DA48A12B2F5A}" destId="{76475471-CAB4-4406-87A5-0AABC73FC30D}" srcOrd="0" destOrd="0" presId="urn:microsoft.com/office/officeart/2008/layout/HorizontalMultiLevelHierarchy"/>
    <dgm:cxn modelId="{C601D657-6D35-4294-9B10-B566BD0B3A27}" type="presParOf" srcId="{76475471-CAB4-4406-87A5-0AABC73FC30D}" destId="{5CCE59CC-48AF-4D7F-98D6-4916E9A1DC51}" srcOrd="0" destOrd="0" presId="urn:microsoft.com/office/officeart/2008/layout/HorizontalMultiLevelHierarchy"/>
    <dgm:cxn modelId="{8FC3D5CF-CAF4-4D1F-B480-70A30B03E6FB}" type="presParOf" srcId="{545B0136-B7AD-4F07-8BA2-DA48A12B2F5A}" destId="{253F71A9-DAE7-481D-A9B4-BAD051BC8A47}" srcOrd="1" destOrd="0" presId="urn:microsoft.com/office/officeart/2008/layout/HorizontalMultiLevelHierarchy"/>
    <dgm:cxn modelId="{3BF5267B-AC54-4737-B0ED-A564E0BC2820}" type="presParOf" srcId="{253F71A9-DAE7-481D-A9B4-BAD051BC8A47}" destId="{29F260CD-9AF0-4046-BEAB-3DB343F1F0C6}" srcOrd="0" destOrd="0" presId="urn:microsoft.com/office/officeart/2008/layout/HorizontalMultiLevelHierarchy"/>
    <dgm:cxn modelId="{E91073CF-6304-4AEF-8BD9-88013BB1171C}" type="presParOf" srcId="{253F71A9-DAE7-481D-A9B4-BAD051BC8A47}" destId="{E581194B-83FC-4BB2-8FCF-871D3D680E37}" srcOrd="1" destOrd="0" presId="urn:microsoft.com/office/officeart/2008/layout/HorizontalMultiLevelHierarchy"/>
    <dgm:cxn modelId="{3A7BA45C-BC64-4298-AC13-73A366C1CED1}" type="presParOf" srcId="{E581194B-83FC-4BB2-8FCF-871D3D680E37}" destId="{317979BE-57FD-482B-A07F-3CF3EBA064EA}" srcOrd="0" destOrd="0" presId="urn:microsoft.com/office/officeart/2008/layout/HorizontalMultiLevelHierarchy"/>
    <dgm:cxn modelId="{029538CC-EB3F-4B2E-A15C-A45D9EF5AB15}" type="presParOf" srcId="{317979BE-57FD-482B-A07F-3CF3EBA064EA}" destId="{9E620307-5B1B-4607-B73B-2EA4BC27AD4C}" srcOrd="0" destOrd="0" presId="urn:microsoft.com/office/officeart/2008/layout/HorizontalMultiLevelHierarchy"/>
    <dgm:cxn modelId="{495D196E-0591-476E-8EE4-33B6A3B22EC5}" type="presParOf" srcId="{E581194B-83FC-4BB2-8FCF-871D3D680E37}" destId="{B5B1CCD0-E269-47EE-8B5D-FD7A1C9FD062}" srcOrd="1" destOrd="0" presId="urn:microsoft.com/office/officeart/2008/layout/HorizontalMultiLevelHierarchy"/>
    <dgm:cxn modelId="{9449E484-5B77-4A27-90E3-6604D60450A0}" type="presParOf" srcId="{B5B1CCD0-E269-47EE-8B5D-FD7A1C9FD062}" destId="{6AEB051D-E629-483C-B595-74FD9E6BBABA}" srcOrd="0" destOrd="0" presId="urn:microsoft.com/office/officeart/2008/layout/HorizontalMultiLevelHierarchy"/>
    <dgm:cxn modelId="{EA1E0059-517A-4CCC-8034-8A64CC845541}" type="presParOf" srcId="{B5B1CCD0-E269-47EE-8B5D-FD7A1C9FD062}" destId="{2BDA0FB2-DF05-4384-BC47-BCC24023B7E1}" srcOrd="1" destOrd="0" presId="urn:microsoft.com/office/officeart/2008/layout/HorizontalMultiLevelHierarchy"/>
    <dgm:cxn modelId="{4F795CB0-C16C-425E-963B-7CB3CCEC9EAE}" type="presParOf" srcId="{E581194B-83FC-4BB2-8FCF-871D3D680E37}" destId="{143CC2E8-BCBF-4E44-85C7-0DEEA67846E2}" srcOrd="2" destOrd="0" presId="urn:microsoft.com/office/officeart/2008/layout/HorizontalMultiLevelHierarchy"/>
    <dgm:cxn modelId="{A2135561-0225-4205-9769-EB423061222F}" type="presParOf" srcId="{143CC2E8-BCBF-4E44-85C7-0DEEA67846E2}" destId="{AC67094E-3E2A-4571-B795-3C721E5FAC28}" srcOrd="0" destOrd="0" presId="urn:microsoft.com/office/officeart/2008/layout/HorizontalMultiLevelHierarchy"/>
    <dgm:cxn modelId="{FABF7656-75AE-4459-ADB2-4A5C4A5C599D}" type="presParOf" srcId="{E581194B-83FC-4BB2-8FCF-871D3D680E37}" destId="{44C257E3-DA62-4B69-9EF5-552B4C18BA28}" srcOrd="3" destOrd="0" presId="urn:microsoft.com/office/officeart/2008/layout/HorizontalMultiLevelHierarchy"/>
    <dgm:cxn modelId="{3BE7D93C-56A8-4D6C-B45E-E90C12CDB71A}" type="presParOf" srcId="{44C257E3-DA62-4B69-9EF5-552B4C18BA28}" destId="{64009EEB-414A-4532-B2BE-13542E140B8B}" srcOrd="0" destOrd="0" presId="urn:microsoft.com/office/officeart/2008/layout/HorizontalMultiLevelHierarchy"/>
    <dgm:cxn modelId="{732DDE01-CB71-4E9E-A9C7-2942A7DCF36C}" type="presParOf" srcId="{44C257E3-DA62-4B69-9EF5-552B4C18BA28}" destId="{5890F883-3812-482E-83B0-2F4F0513BF6E}" srcOrd="1" destOrd="0" presId="urn:microsoft.com/office/officeart/2008/layout/HorizontalMultiLevelHierarchy"/>
    <dgm:cxn modelId="{1CA41EE7-580B-4AD0-9F9D-2726B5EDA6B6}" type="presParOf" srcId="{545B0136-B7AD-4F07-8BA2-DA48A12B2F5A}" destId="{198006EA-4A98-4236-9BE7-9BA10F5CB84D}" srcOrd="2" destOrd="0" presId="urn:microsoft.com/office/officeart/2008/layout/HorizontalMultiLevelHierarchy"/>
    <dgm:cxn modelId="{91649DF3-961B-4924-A933-5BE2938400C0}" type="presParOf" srcId="{198006EA-4A98-4236-9BE7-9BA10F5CB84D}" destId="{C4599720-2484-49DD-9548-B17B6F164D94}" srcOrd="0" destOrd="0" presId="urn:microsoft.com/office/officeart/2008/layout/HorizontalMultiLevelHierarchy"/>
    <dgm:cxn modelId="{90688F1E-C152-4C18-980A-F7B1CF7EAF3F}" type="presParOf" srcId="{545B0136-B7AD-4F07-8BA2-DA48A12B2F5A}" destId="{FE11331B-8F4E-4EE6-B722-0D7C25151B21}" srcOrd="3" destOrd="0" presId="urn:microsoft.com/office/officeart/2008/layout/HorizontalMultiLevelHierarchy"/>
    <dgm:cxn modelId="{904D3B57-1D2F-4827-9F05-468E7078702A}" type="presParOf" srcId="{FE11331B-8F4E-4EE6-B722-0D7C25151B21}" destId="{CE86A26C-EAE2-48D0-9CCD-7F721AA45687}" srcOrd="0" destOrd="0" presId="urn:microsoft.com/office/officeart/2008/layout/HorizontalMultiLevelHierarchy"/>
    <dgm:cxn modelId="{01E1882F-3E0F-4E48-81D3-ED73987315FB}" type="presParOf" srcId="{FE11331B-8F4E-4EE6-B722-0D7C25151B21}" destId="{D9FF4A9E-649F-485D-9E13-40E97105B64C}" srcOrd="1" destOrd="0" presId="urn:microsoft.com/office/officeart/2008/layout/HorizontalMultiLevelHierarchy"/>
    <dgm:cxn modelId="{F5E886AD-D2F9-456B-8049-B0493F7BC499}" type="presParOf" srcId="{D9FF4A9E-649F-485D-9E13-40E97105B64C}" destId="{6091F287-706B-4C5E-B485-87378AE85421}" srcOrd="0" destOrd="0" presId="urn:microsoft.com/office/officeart/2008/layout/HorizontalMultiLevelHierarchy"/>
    <dgm:cxn modelId="{87C1B557-E91E-48E9-BC45-BAAFDFEB1134}" type="presParOf" srcId="{6091F287-706B-4C5E-B485-87378AE85421}" destId="{ECE4B851-6E5D-40FD-928C-0C00C4F9083B}" srcOrd="0" destOrd="0" presId="urn:microsoft.com/office/officeart/2008/layout/HorizontalMultiLevelHierarchy"/>
    <dgm:cxn modelId="{7642ABE4-4C47-413E-AB70-756DA6D16117}" type="presParOf" srcId="{D9FF4A9E-649F-485D-9E13-40E97105B64C}" destId="{61ED40A5-190E-4164-99A0-3C7FE1FDE9DF}" srcOrd="1" destOrd="0" presId="urn:microsoft.com/office/officeart/2008/layout/HorizontalMultiLevelHierarchy"/>
    <dgm:cxn modelId="{F3DF3ECD-07DA-411A-AA2A-689E7CD32BD6}" type="presParOf" srcId="{61ED40A5-190E-4164-99A0-3C7FE1FDE9DF}" destId="{56B78DF8-BD07-4013-91E7-A69BB47B4669}" srcOrd="0" destOrd="0" presId="urn:microsoft.com/office/officeart/2008/layout/HorizontalMultiLevelHierarchy"/>
    <dgm:cxn modelId="{E6A9B84B-827D-4681-9326-ABBF0D2DC206}" type="presParOf" srcId="{61ED40A5-190E-4164-99A0-3C7FE1FDE9DF}" destId="{17D36944-1FFF-4DCF-B3C5-9107BFD2ED2E}" srcOrd="1" destOrd="0" presId="urn:microsoft.com/office/officeart/2008/layout/HorizontalMultiLevelHierarchy"/>
    <dgm:cxn modelId="{9D60FEB9-B59D-4D04-B11E-47F2183225BD}" type="presParOf" srcId="{D9FF4A9E-649F-485D-9E13-40E97105B64C}" destId="{DF3DE199-5EEA-4D9C-81C4-6CCBCB2FFE21}" srcOrd="2" destOrd="0" presId="urn:microsoft.com/office/officeart/2008/layout/HorizontalMultiLevelHierarchy"/>
    <dgm:cxn modelId="{705BEE0F-D6C1-43E9-91EE-D86F96F5D525}" type="presParOf" srcId="{DF3DE199-5EEA-4D9C-81C4-6CCBCB2FFE21}" destId="{C83E7112-336E-4C6F-A7F0-68C5C1E28E23}" srcOrd="0" destOrd="0" presId="urn:microsoft.com/office/officeart/2008/layout/HorizontalMultiLevelHierarchy"/>
    <dgm:cxn modelId="{D221F8B3-4DCE-470C-A80D-20F1E17712F2}" type="presParOf" srcId="{D9FF4A9E-649F-485D-9E13-40E97105B64C}" destId="{E95303A2-E103-4A2E-B1FA-ED56B90C54CC}" srcOrd="3" destOrd="0" presId="urn:microsoft.com/office/officeart/2008/layout/HorizontalMultiLevelHierarchy"/>
    <dgm:cxn modelId="{1AA36410-9168-4879-9EBA-8F85D17C61B2}" type="presParOf" srcId="{E95303A2-E103-4A2E-B1FA-ED56B90C54CC}" destId="{7BF95A86-1CC2-4487-86AE-78CFB597C22C}" srcOrd="0" destOrd="0" presId="urn:microsoft.com/office/officeart/2008/layout/HorizontalMultiLevelHierarchy"/>
    <dgm:cxn modelId="{6871D501-AB3C-4839-AC5D-C18D24256129}" type="presParOf" srcId="{E95303A2-E103-4A2E-B1FA-ED56B90C54CC}" destId="{DFEB2335-B014-4F5E-9557-FF0B1C2BB53B}" srcOrd="1" destOrd="0" presId="urn:microsoft.com/office/officeart/2008/layout/HorizontalMultiLevelHierarchy"/>
    <dgm:cxn modelId="{B18C857C-C7CE-41AA-BBCE-1CC583765465}" type="presParOf" srcId="{545B0136-B7AD-4F07-8BA2-DA48A12B2F5A}" destId="{179E9EFD-0273-417F-B8ED-BC79F80A84D0}" srcOrd="4" destOrd="0" presId="urn:microsoft.com/office/officeart/2008/layout/HorizontalMultiLevelHierarchy"/>
    <dgm:cxn modelId="{B0E32AC0-5242-4315-98A1-81266CB15BCA}" type="presParOf" srcId="{179E9EFD-0273-417F-B8ED-BC79F80A84D0}" destId="{4342BBAE-FF85-40A7-972E-BA6E8712F926}" srcOrd="0" destOrd="0" presId="urn:microsoft.com/office/officeart/2008/layout/HorizontalMultiLevelHierarchy"/>
    <dgm:cxn modelId="{19F1F3E4-C907-4CD0-B6B3-BB03E1312D83}" type="presParOf" srcId="{545B0136-B7AD-4F07-8BA2-DA48A12B2F5A}" destId="{1E1BB2BF-99B4-4909-BB70-B853F7EDCC3D}" srcOrd="5" destOrd="0" presId="urn:microsoft.com/office/officeart/2008/layout/HorizontalMultiLevelHierarchy"/>
    <dgm:cxn modelId="{9F8C70DE-7FB7-4947-9D2F-FB51335CAFD3}" type="presParOf" srcId="{1E1BB2BF-99B4-4909-BB70-B853F7EDCC3D}" destId="{DB172A8E-5743-4CE2-8CA7-232992821C13}" srcOrd="0" destOrd="0" presId="urn:microsoft.com/office/officeart/2008/layout/HorizontalMultiLevelHierarchy"/>
    <dgm:cxn modelId="{706B4FFB-F988-4199-94E9-19E860634F84}" type="presParOf" srcId="{1E1BB2BF-99B4-4909-BB70-B853F7EDCC3D}" destId="{6757E240-E8F6-43C5-9DC0-B92932A0648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E9EFD-0273-417F-B8ED-BC79F80A84D0}">
      <dsp:nvSpPr>
        <dsp:cNvPr id="0" name=""/>
        <dsp:cNvSpPr/>
      </dsp:nvSpPr>
      <dsp:spPr>
        <a:xfrm>
          <a:off x="718352" y="2438300"/>
          <a:ext cx="468870" cy="1340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35" y="0"/>
              </a:lnTo>
              <a:lnTo>
                <a:pt x="234435" y="1340141"/>
              </a:lnTo>
              <a:lnTo>
                <a:pt x="468870" y="13401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917292" y="3072876"/>
        <a:ext cx="70989" cy="70989"/>
      </dsp:txXfrm>
    </dsp:sp>
    <dsp:sp modelId="{DF3DE199-5EEA-4D9C-81C4-6CCBCB2FFE21}">
      <dsp:nvSpPr>
        <dsp:cNvPr id="0" name=""/>
        <dsp:cNvSpPr/>
      </dsp:nvSpPr>
      <dsp:spPr>
        <a:xfrm>
          <a:off x="3531577" y="2885014"/>
          <a:ext cx="468870" cy="44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35" y="0"/>
              </a:lnTo>
              <a:lnTo>
                <a:pt x="234435" y="446713"/>
              </a:lnTo>
              <a:lnTo>
                <a:pt x="468870" y="44671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749822" y="3092181"/>
        <a:ext cx="32380" cy="32380"/>
      </dsp:txXfrm>
    </dsp:sp>
    <dsp:sp modelId="{6091F287-706B-4C5E-B485-87378AE85421}">
      <dsp:nvSpPr>
        <dsp:cNvPr id="0" name=""/>
        <dsp:cNvSpPr/>
      </dsp:nvSpPr>
      <dsp:spPr>
        <a:xfrm>
          <a:off x="3531577" y="2438300"/>
          <a:ext cx="468870" cy="446713"/>
        </a:xfrm>
        <a:custGeom>
          <a:avLst/>
          <a:gdLst/>
          <a:ahLst/>
          <a:cxnLst/>
          <a:rect l="0" t="0" r="0" b="0"/>
          <a:pathLst>
            <a:path>
              <a:moveTo>
                <a:pt x="0" y="446713"/>
              </a:moveTo>
              <a:lnTo>
                <a:pt x="234435" y="446713"/>
              </a:lnTo>
              <a:lnTo>
                <a:pt x="234435" y="0"/>
              </a:lnTo>
              <a:lnTo>
                <a:pt x="468870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749822" y="2645467"/>
        <a:ext cx="32380" cy="32380"/>
      </dsp:txXfrm>
    </dsp:sp>
    <dsp:sp modelId="{198006EA-4A98-4236-9BE7-9BA10F5CB84D}">
      <dsp:nvSpPr>
        <dsp:cNvPr id="0" name=""/>
        <dsp:cNvSpPr/>
      </dsp:nvSpPr>
      <dsp:spPr>
        <a:xfrm>
          <a:off x="718352" y="2438300"/>
          <a:ext cx="468870" cy="44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35" y="0"/>
              </a:lnTo>
              <a:lnTo>
                <a:pt x="234435" y="446713"/>
              </a:lnTo>
              <a:lnTo>
                <a:pt x="468870" y="44671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936597" y="2645467"/>
        <a:ext cx="32380" cy="32380"/>
      </dsp:txXfrm>
    </dsp:sp>
    <dsp:sp modelId="{143CC2E8-BCBF-4E44-85C7-0DEEA67846E2}">
      <dsp:nvSpPr>
        <dsp:cNvPr id="0" name=""/>
        <dsp:cNvSpPr/>
      </dsp:nvSpPr>
      <dsp:spPr>
        <a:xfrm>
          <a:off x="3531577" y="1098158"/>
          <a:ext cx="468870" cy="44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435" y="0"/>
              </a:lnTo>
              <a:lnTo>
                <a:pt x="234435" y="446713"/>
              </a:lnTo>
              <a:lnTo>
                <a:pt x="468870" y="44671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749822" y="1305325"/>
        <a:ext cx="32380" cy="32380"/>
      </dsp:txXfrm>
    </dsp:sp>
    <dsp:sp modelId="{317979BE-57FD-482B-A07F-3CF3EBA064EA}">
      <dsp:nvSpPr>
        <dsp:cNvPr id="0" name=""/>
        <dsp:cNvSpPr/>
      </dsp:nvSpPr>
      <dsp:spPr>
        <a:xfrm>
          <a:off x="3531577" y="651444"/>
          <a:ext cx="468870" cy="446713"/>
        </a:xfrm>
        <a:custGeom>
          <a:avLst/>
          <a:gdLst/>
          <a:ahLst/>
          <a:cxnLst/>
          <a:rect l="0" t="0" r="0" b="0"/>
          <a:pathLst>
            <a:path>
              <a:moveTo>
                <a:pt x="0" y="446713"/>
              </a:moveTo>
              <a:lnTo>
                <a:pt x="234435" y="446713"/>
              </a:lnTo>
              <a:lnTo>
                <a:pt x="234435" y="0"/>
              </a:lnTo>
              <a:lnTo>
                <a:pt x="468870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749822" y="858611"/>
        <a:ext cx="32380" cy="32380"/>
      </dsp:txXfrm>
    </dsp:sp>
    <dsp:sp modelId="{76475471-CAB4-4406-87A5-0AABC73FC30D}">
      <dsp:nvSpPr>
        <dsp:cNvPr id="0" name=""/>
        <dsp:cNvSpPr/>
      </dsp:nvSpPr>
      <dsp:spPr>
        <a:xfrm>
          <a:off x="718352" y="1098158"/>
          <a:ext cx="468870" cy="1340141"/>
        </a:xfrm>
        <a:custGeom>
          <a:avLst/>
          <a:gdLst/>
          <a:ahLst/>
          <a:cxnLst/>
          <a:rect l="0" t="0" r="0" b="0"/>
          <a:pathLst>
            <a:path>
              <a:moveTo>
                <a:pt x="0" y="1340141"/>
              </a:moveTo>
              <a:lnTo>
                <a:pt x="234435" y="1340141"/>
              </a:lnTo>
              <a:lnTo>
                <a:pt x="234435" y="0"/>
              </a:lnTo>
              <a:lnTo>
                <a:pt x="468870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917292" y="1732734"/>
        <a:ext cx="70989" cy="70989"/>
      </dsp:txXfrm>
    </dsp:sp>
    <dsp:sp modelId="{B62B2870-1C1F-4D09-A423-3C9EA38638E5}">
      <dsp:nvSpPr>
        <dsp:cNvPr id="0" name=""/>
        <dsp:cNvSpPr/>
      </dsp:nvSpPr>
      <dsp:spPr>
        <a:xfrm rot="16200000">
          <a:off x="-1519919" y="2080929"/>
          <a:ext cx="3761801" cy="714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Inseguridad urbana</a:t>
          </a:r>
        </a:p>
      </dsp:txBody>
      <dsp:txXfrm>
        <a:off x="-1519919" y="2080929"/>
        <a:ext cx="3761801" cy="714742"/>
      </dsp:txXfrm>
    </dsp:sp>
    <dsp:sp modelId="{29F260CD-9AF0-4046-BEAB-3DB343F1F0C6}">
      <dsp:nvSpPr>
        <dsp:cNvPr id="0" name=""/>
        <dsp:cNvSpPr/>
      </dsp:nvSpPr>
      <dsp:spPr>
        <a:xfrm>
          <a:off x="1187223" y="740787"/>
          <a:ext cx="2344354" cy="7147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Robo a casa habitación </a:t>
          </a:r>
        </a:p>
      </dsp:txBody>
      <dsp:txXfrm>
        <a:off x="1187223" y="740787"/>
        <a:ext cx="2344354" cy="714742"/>
      </dsp:txXfrm>
    </dsp:sp>
    <dsp:sp modelId="{6AEB051D-E629-483C-B595-74FD9E6BBABA}">
      <dsp:nvSpPr>
        <dsp:cNvPr id="0" name=""/>
        <dsp:cNvSpPr/>
      </dsp:nvSpPr>
      <dsp:spPr>
        <a:xfrm>
          <a:off x="4000448" y="294073"/>
          <a:ext cx="2344354" cy="714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Miedo</a:t>
          </a:r>
        </a:p>
      </dsp:txBody>
      <dsp:txXfrm>
        <a:off x="4000448" y="294073"/>
        <a:ext cx="2344354" cy="714742"/>
      </dsp:txXfrm>
    </dsp:sp>
    <dsp:sp modelId="{64009EEB-414A-4532-B2BE-13542E140B8B}">
      <dsp:nvSpPr>
        <dsp:cNvPr id="0" name=""/>
        <dsp:cNvSpPr/>
      </dsp:nvSpPr>
      <dsp:spPr>
        <a:xfrm>
          <a:off x="4000448" y="1187501"/>
          <a:ext cx="2344354" cy="714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Búsqueda de seguridad</a:t>
          </a:r>
        </a:p>
      </dsp:txBody>
      <dsp:txXfrm>
        <a:off x="4000448" y="1187501"/>
        <a:ext cx="2344354" cy="714742"/>
      </dsp:txXfrm>
    </dsp:sp>
    <dsp:sp modelId="{CE86A26C-EAE2-48D0-9CCD-7F721AA45687}">
      <dsp:nvSpPr>
        <dsp:cNvPr id="0" name=""/>
        <dsp:cNvSpPr/>
      </dsp:nvSpPr>
      <dsp:spPr>
        <a:xfrm>
          <a:off x="1187223" y="2527643"/>
          <a:ext cx="2344354" cy="7147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Falta de alumbrado publico </a:t>
          </a:r>
        </a:p>
      </dsp:txBody>
      <dsp:txXfrm>
        <a:off x="1187223" y="2527643"/>
        <a:ext cx="2344354" cy="714742"/>
      </dsp:txXfrm>
    </dsp:sp>
    <dsp:sp modelId="{56B78DF8-BD07-4013-91E7-A69BB47B4669}">
      <dsp:nvSpPr>
        <dsp:cNvPr id="0" name=""/>
        <dsp:cNvSpPr/>
      </dsp:nvSpPr>
      <dsp:spPr>
        <a:xfrm>
          <a:off x="4000448" y="2080929"/>
          <a:ext cx="2344354" cy="714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Robos </a:t>
          </a:r>
        </a:p>
      </dsp:txBody>
      <dsp:txXfrm>
        <a:off x="4000448" y="2080929"/>
        <a:ext cx="2344354" cy="714742"/>
      </dsp:txXfrm>
    </dsp:sp>
    <dsp:sp modelId="{7BF95A86-1CC2-4487-86AE-78CFB597C22C}">
      <dsp:nvSpPr>
        <dsp:cNvPr id="0" name=""/>
        <dsp:cNvSpPr/>
      </dsp:nvSpPr>
      <dsp:spPr>
        <a:xfrm>
          <a:off x="4000448" y="2974357"/>
          <a:ext cx="2344354" cy="714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Abuso sexual</a:t>
          </a:r>
        </a:p>
      </dsp:txBody>
      <dsp:txXfrm>
        <a:off x="4000448" y="2974357"/>
        <a:ext cx="2344354" cy="714742"/>
      </dsp:txXfrm>
    </dsp:sp>
    <dsp:sp modelId="{DB172A8E-5743-4CE2-8CA7-232992821C13}">
      <dsp:nvSpPr>
        <dsp:cNvPr id="0" name=""/>
        <dsp:cNvSpPr/>
      </dsp:nvSpPr>
      <dsp:spPr>
        <a:xfrm>
          <a:off x="1187223" y="3421071"/>
          <a:ext cx="2344354" cy="7147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Falta de vigilancia </a:t>
          </a:r>
        </a:p>
      </dsp:txBody>
      <dsp:txXfrm>
        <a:off x="1187223" y="3421071"/>
        <a:ext cx="2344354" cy="714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1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26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12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84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22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56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93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98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37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2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9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68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39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6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2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4BA4-D84C-44B1-A30B-6BAF37BD5DC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D7E8B0-4674-46FA-B9E4-1924D541DC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34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48.247.220.238/user/view.php?id=6094&amp;course=30" TargetMode="External"/><Relationship Id="rId2" Type="http://schemas.openxmlformats.org/officeDocument/2006/relationships/hyperlink" Target="http://148.247.220.238/user/index.php?id=23&amp;group=451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148.247.220.238/user/view.php?id=6428&amp;course=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46722-65DB-4271-A8A0-01564967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9358" y="2807166"/>
            <a:ext cx="6432255" cy="1646302"/>
          </a:xfrm>
        </p:spPr>
        <p:txBody>
          <a:bodyPr/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Actividad integradora:</a:t>
            </a:r>
            <a:br>
              <a:rPr lang="es-MX" dirty="0"/>
            </a:br>
            <a:r>
              <a:rPr lang="es-MX" sz="2400" b="1" dirty="0"/>
              <a:t>Fase1: Diagnóstico. Identificación del proyecto</a:t>
            </a:r>
            <a:br>
              <a:rPr lang="es-MX" sz="2400" b="1" dirty="0"/>
            </a:br>
            <a:endParaRPr lang="es-MX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0A8A4-0E21-4097-873B-8B0B64683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20" y="4453468"/>
            <a:ext cx="6089355" cy="1096899"/>
          </a:xfrm>
        </p:spPr>
        <p:txBody>
          <a:bodyPr>
            <a:normAutofit fontScale="25000" lnSpcReduction="20000"/>
          </a:bodyPr>
          <a:lstStyle/>
          <a:p>
            <a:r>
              <a:rPr lang="es-ES" sz="4400" dirty="0"/>
              <a:t>Módulo 22 Semana 1 </a:t>
            </a:r>
            <a:endParaRPr lang="es-MX" sz="4400" dirty="0"/>
          </a:p>
          <a:p>
            <a:r>
              <a:rPr lang="es-ES" sz="4400" dirty="0"/>
              <a:t>Autor: Daniel Andrés Guillen  </a:t>
            </a:r>
            <a:endParaRPr lang="es-MX" sz="4400" dirty="0"/>
          </a:p>
          <a:p>
            <a:r>
              <a:rPr lang="es-ES" sz="4400" dirty="0"/>
              <a:t>Grupo: </a:t>
            </a:r>
            <a:r>
              <a:rPr lang="es-ES" sz="4400" u="sng" dirty="0">
                <a:solidFill>
                  <a:schemeClr val="tx1"/>
                </a:solidFill>
                <a:hlinkClick r:id="rId2"/>
              </a:rPr>
              <a:t>M15C3G7-050</a:t>
            </a:r>
            <a:endParaRPr lang="es-MX" sz="4400" u="sng" dirty="0">
              <a:solidFill>
                <a:schemeClr val="tx1"/>
              </a:solidFill>
            </a:endParaRPr>
          </a:p>
          <a:p>
            <a:br>
              <a:rPr lang="es-MX" sz="6400" u="sng" dirty="0">
                <a:hlinkClick r:id="rId3"/>
              </a:rPr>
            </a:br>
            <a:r>
              <a:rPr lang="es-MX" sz="6400" u="sng" dirty="0">
                <a:hlinkClick r:id="rId3"/>
              </a:rPr>
              <a:t>Facilitador: </a:t>
            </a:r>
            <a:r>
              <a:rPr lang="es-MX" sz="6400" b="1" dirty="0">
                <a:hlinkClick r:id="rId4"/>
              </a:rPr>
              <a:t>JOSÉ ALONSO BELTRÁN HERNÁNDEZ</a:t>
            </a:r>
            <a:endParaRPr lang="es-MX" sz="6400" dirty="0"/>
          </a:p>
          <a:p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prepa en linea sep">
            <a:extLst>
              <a:ext uri="{FF2B5EF4-FFF2-40B4-BE49-F238E27FC236}">
                <a16:creationId xmlns:a16="http://schemas.microsoft.com/office/drawing/2014/main" id="{18845D15-6532-4D29-BDD0-A88E67A49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7577">
            <a:off x="4767261" y="-163326"/>
            <a:ext cx="2602721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61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27241-F914-49BF-B2FC-335F01F5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Completa la información solicitada.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D99423C-C664-4FC0-8D70-974DE5AEB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763285"/>
              </p:ext>
            </p:extLst>
          </p:nvPr>
        </p:nvGraphicFramePr>
        <p:xfrm>
          <a:off x="609600" y="2160588"/>
          <a:ext cx="6348414" cy="3108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16138">
                  <a:extLst>
                    <a:ext uri="{9D8B030D-6E8A-4147-A177-3AD203B41FA5}">
                      <a16:colId xmlns:a16="http://schemas.microsoft.com/office/drawing/2014/main" val="918254416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2405119617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1340128397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r>
                        <a:rPr lang="es-MX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Situaciones de tu interés (3)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¿A qué ámbito pertenece?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¿Cómo se relaciona con tu entorno?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175887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r>
                        <a:rPr lang="es-MX" dirty="0"/>
                        <a:t>El robo en casa habitación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Económico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Comunidad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27274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r>
                        <a:rPr lang="es-MX" dirty="0"/>
                        <a:t>La falta de alumbrado público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Político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Comunidad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459996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r>
                        <a:rPr lang="es-MX" dirty="0"/>
                        <a:t>Falta de vigilancia por parte de los vecinos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Social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Comunidad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9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4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117D1-1140-44C3-846E-16D062E1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32888-5F16-4A52-B972-AE38A70C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1. De las situaciones que observaste, ¿cuál te interesa y en qué ámbito se desarrolla? </a:t>
            </a:r>
            <a:r>
              <a:rPr lang="es-MX" sz="1600" dirty="0"/>
              <a:t>Me interesa el robo a casa habitación y se desarrolla en el ámbito económico. Y se desarrolla en mi comunidad. </a:t>
            </a:r>
          </a:p>
          <a:p>
            <a:r>
              <a:rPr lang="es-MX" dirty="0"/>
              <a:t>2. ¿Por qué es importante abordar la situación que llamó tu atención? </a:t>
            </a:r>
            <a:r>
              <a:rPr lang="es-MX" sz="1400" dirty="0"/>
              <a:t>Por que estos problemas de inseguridad robo a casa habitación, además del robo de pertenencias tiene escenas de violencia como violaciones, muertes, golpes y otros tipos. Por lo tanto las autoridades y la comunidad en general debe de buscar soluciones conjuntas para combatir o erradicar este tipo de inseguridad. </a:t>
            </a:r>
          </a:p>
          <a:p>
            <a:r>
              <a:rPr lang="es-MX" dirty="0"/>
              <a:t>3. ¿Qué problemas, necesidades u oportunidades de mejora identificas para esa situación</a:t>
            </a:r>
            <a:r>
              <a:rPr lang="es-MX" sz="1500" dirty="0"/>
              <a:t>? Una de las necesidades que hay en muchas comunidades es la falta de alumbrado publico y/o la falta de vigilancia, ya sea por parte de las autoridades o por parte de los vecinos de las mismas comunidades. Se podría hacer un comité de vecinos para que siempre este alguien pendiente de las viviendas. También se podrían cambiar o poner mas luminarias, por que algunas están dañadas y otras se robaron el cableado eléctrico. </a:t>
            </a:r>
          </a:p>
          <a:p>
            <a:r>
              <a:rPr lang="es-MX" dirty="0"/>
              <a:t>4. ¿Qué podrías hacer para abordar el problema, necesidad u oportunidad de mejora que identificaste</a:t>
            </a:r>
            <a:r>
              <a:rPr lang="es-MX" sz="1700" dirty="0"/>
              <a:t>? Hablar con el presidente de vecinos y organizar una reunión para comentar sobre los problemas de inseguridad que hay en la comunidad y ver que podemos hacer para evitarlos. También puedo revisar por fuera las viviendas para ver si sus protecciones y enrejados cumplen su función. Y también se podría contratar a un persona que pudiera vigilar el área de viviendas. Y contralar el acceso a personas que no son del área.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63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0AC7-3B99-4DA5-8BDA-272D7204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00025"/>
            <a:ext cx="6972299" cy="809625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Una respuesta breve y precisa a las siguientes preguntas: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6CD34-A6D7-42E5-BFCE-EC4E97CB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3" y="1314450"/>
            <a:ext cx="6667501" cy="493395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5. ¿Quiénes serían los beneficiarios de lo que harías para abordar el problema, necesidad u oportunidad de mejora que identificaste? </a:t>
            </a:r>
            <a:r>
              <a:rPr lang="es-MX" sz="1600" dirty="0"/>
              <a:t>Yo mismo, mi familia y comunidad.</a:t>
            </a:r>
          </a:p>
          <a:p>
            <a:r>
              <a:rPr lang="es-MX" dirty="0"/>
              <a:t>6. ¿Qué información necesitas para saber cómo se encuentra actualmente la situación (problema, necesidad u oportunidad de mejora) que te interesa? </a:t>
            </a:r>
            <a:r>
              <a:rPr lang="es-MX" sz="1600" dirty="0"/>
              <a:t>Necesito saber cuantos robos a casa habitación hay en mi comunidad. Y que mas problemas de inseguridad existen en esta área. </a:t>
            </a:r>
          </a:p>
          <a:p>
            <a:r>
              <a:rPr lang="es-MX" dirty="0"/>
              <a:t>7. ¿A qué fuentes puedes acudir para obtener la información que necesitas? Algunos ejemplos de fuentes son: Centros universitarios, instancias gubernamentales o no gubernamentales, instancias locales o federales, personas de la comunidad, bibliotecas, hemerotecas, internet, etc. </a:t>
            </a:r>
            <a:r>
              <a:rPr lang="es-MX" sz="1500" dirty="0"/>
              <a:t>Puedo primero preguntar en la comunidad, también puedo revisar las estadísticas en internet y en los diarios locales. </a:t>
            </a:r>
          </a:p>
          <a:p>
            <a:r>
              <a:rPr lang="es-MX" dirty="0"/>
              <a:t>8. ¿Qué técnicas puedes utilizar para recopilar la información? Algunos ejemplos de técnicas son: visitas presenciales, llamadas telefónicas, entrevistas, encuestas o cuestionarios, búsqueda en internet, etc. </a:t>
            </a:r>
            <a:r>
              <a:rPr lang="es-MX" sz="1500" dirty="0"/>
              <a:t>Empezaría buscando en internet información y después realizaría unas  cuentas en la comunidad para saber que nivel de inseguridad existe, cual es la percepción de la comunidad respecto a la inseguridad, etc.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456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30D7B-ACDE-4227-A1C8-C9D6BC31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42925"/>
          </a:xfrm>
        </p:spPr>
        <p:txBody>
          <a:bodyPr>
            <a:normAutofit fontScale="90000"/>
          </a:bodyPr>
          <a:lstStyle/>
          <a:p>
            <a:r>
              <a:rPr lang="es-MX" dirty="0"/>
              <a:t>Inseguridad en casa habitación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40D48F-1A62-478C-9B75-FD106AB72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941040"/>
              </p:ext>
            </p:extLst>
          </p:nvPr>
        </p:nvGraphicFramePr>
        <p:xfrm>
          <a:off x="609600" y="1428750"/>
          <a:ext cx="6348413" cy="461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66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CC3F4-C637-4487-978D-F4E45CD9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140FB-9BCC-4F8F-A3C7-D58692D9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4533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613</Words>
  <Application>Microsoft Office PowerPoint</Application>
  <PresentationFormat>Presentación en pantalla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Actividad integradora: Fase1: Diagnóstico. Identificación del proyecto </vt:lpstr>
      <vt:lpstr>Completa la información solicitada.</vt:lpstr>
      <vt:lpstr>Presentación de PowerPoint</vt:lpstr>
      <vt:lpstr>Una respuesta breve y precisa a las siguientes preguntas:</vt:lpstr>
      <vt:lpstr>Inseguridad en casa habitación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SERVIDOR</dc:creator>
  <cp:lastModifiedBy>SERVIDOR</cp:lastModifiedBy>
  <cp:revision>11</cp:revision>
  <dcterms:created xsi:type="dcterms:W3CDTF">2018-06-08T17:58:46Z</dcterms:created>
  <dcterms:modified xsi:type="dcterms:W3CDTF">2018-06-08T21:15:34Z</dcterms:modified>
</cp:coreProperties>
</file>