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87"/>
  </p:normalViewPr>
  <p:slideViewPr>
    <p:cSldViewPr snapToGrid="0" snapToObjects="1">
      <p:cViewPr varScale="1">
        <p:scale>
          <a:sx n="88" d="100"/>
          <a:sy n="8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968A-23AF-8849-883B-393485EE84C5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A9434-C320-7940-8344-434084D02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93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9F50-7860-354D-96D3-FB39ABFC3036}" type="datetimeFigureOut">
              <a:rPr kumimoji="1" lang="zh-CN" altLang="en-US" smtClean="0"/>
              <a:t>2019/1/13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5CE6-803D-7247-A5CE-775178D31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13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C/UNIX </a:t>
            </a:r>
            <a:r>
              <a:rPr kumimoji="1" lang="zh-CN" altLang="en-US" dirty="0" smtClean="0"/>
              <a:t>大作业展示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王浩强 </a:t>
            </a:r>
            <a:r>
              <a:rPr kumimoji="1" lang="en-US" altLang="zh-CN" dirty="0" smtClean="0"/>
              <a:t>2018310696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2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图像处理和显示进程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079921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按键的功能主要决定图像处理方法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图像处理由缓存触发，有缓存就开始处理和显示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按键控制的图像处理相关参数，需要通过共享内存或者管道实现，是进程的数据通信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41" y="0"/>
            <a:ext cx="6143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视频存储进程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按键的功能是控制录制的开始和结束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按键产生一个控制信号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需要进程通信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690689"/>
            <a:ext cx="6070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视频存储进程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按键的功能是控制录制的开始和结束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按键产生一个控制信号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需要进程通信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管道若想采用非阻塞，需要使用命名管道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57" y="652463"/>
            <a:ext cx="64516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793" y="255678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000" dirty="0" smtClean="0"/>
              <a:t>谢谢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55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74387" cy="1325563"/>
          </a:xfrm>
        </p:spPr>
        <p:txBody>
          <a:bodyPr/>
          <a:lstStyle/>
          <a:p>
            <a:r>
              <a:rPr kumimoji="1" lang="zh-CN" altLang="en-US" dirty="0" smtClean="0"/>
              <a:t>题目解释</a:t>
            </a:r>
            <a:r>
              <a:rPr kumimoji="1" lang="zh-CN" altLang="en-US" smtClean="0"/>
              <a:t>：网络传输图像采集卡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3" y="1690689"/>
            <a:ext cx="7886700" cy="4004530"/>
          </a:xfrm>
        </p:spPr>
      </p:pic>
      <p:sp>
        <p:nvSpPr>
          <p:cNvPr id="5" name="椭圆 4"/>
          <p:cNvSpPr/>
          <p:nvPr/>
        </p:nvSpPr>
        <p:spPr>
          <a:xfrm>
            <a:off x="4525505" y="2030278"/>
            <a:ext cx="3363132" cy="3664941"/>
          </a:xfrm>
          <a:prstGeom prst="ellipse">
            <a:avLst/>
          </a:prstGeom>
          <a:solidFill>
            <a:schemeClr val="lt1">
              <a:alpha val="0"/>
            </a:schemeClr>
          </a:solidFill>
          <a:ln w="476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采集端：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用一个进程从视频中获取图像，并缓存到内存预设位置（共享内存）（模拟硬件</a:t>
            </a:r>
            <a:r>
              <a:rPr kumimoji="1" lang="en-US" altLang="zh-CN" dirty="0" smtClean="0"/>
              <a:t>DMA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 对视频进行发送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接收端</a:t>
            </a:r>
            <a:r>
              <a:rPr kumimoji="1" lang="zh-CN" altLang="en-US" dirty="0" smtClean="0">
                <a:sym typeface="Wingdings"/>
              </a:rPr>
              <a:t>： 三个进程</a:t>
            </a:r>
            <a:endParaRPr kumimoji="1" lang="en-US" altLang="zh-CN" dirty="0" smtClean="0">
              <a:sym typeface="Wingdings"/>
            </a:endParaRPr>
          </a:p>
          <a:p>
            <a:pPr lvl="1"/>
            <a:r>
              <a:rPr kumimoji="1" lang="zh-CN" altLang="en-US" dirty="0" smtClean="0">
                <a:sym typeface="Wingdings"/>
              </a:rPr>
              <a:t>对</a:t>
            </a:r>
            <a:r>
              <a:rPr kumimoji="1" lang="en-US" altLang="zh-CN" dirty="0" smtClean="0">
                <a:sym typeface="Wingdings"/>
              </a:rPr>
              <a:t>socket</a:t>
            </a:r>
            <a:r>
              <a:rPr kumimoji="1" lang="zh-CN" altLang="en-US" dirty="0" smtClean="0">
                <a:sym typeface="Wingdings"/>
              </a:rPr>
              <a:t>数据进行收集，并缓存到共享内存</a:t>
            </a:r>
            <a:endParaRPr kumimoji="1" lang="en-US" altLang="zh-CN" dirty="0" smtClean="0">
              <a:sym typeface="Wingdings"/>
            </a:endParaRPr>
          </a:p>
          <a:p>
            <a:pPr lvl="1"/>
            <a:r>
              <a:rPr kumimoji="1" lang="zh-CN" altLang="en-US" dirty="0" smtClean="0">
                <a:sym typeface="Wingdings"/>
              </a:rPr>
              <a:t>对图像进行处理，以备显示</a:t>
            </a:r>
            <a:endParaRPr kumimoji="1" lang="en-US" altLang="zh-CN" dirty="0" smtClean="0">
              <a:sym typeface="Wingdings"/>
            </a:endParaRPr>
          </a:p>
          <a:p>
            <a:pPr lvl="1"/>
            <a:r>
              <a:rPr kumimoji="1" lang="zh-CN" altLang="en-US" dirty="0" smtClean="0"/>
              <a:t>进行视频录制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96896" cy="1325563"/>
          </a:xfrm>
        </p:spPr>
        <p:txBody>
          <a:bodyPr/>
          <a:lstStyle/>
          <a:p>
            <a:r>
              <a:rPr kumimoji="1" lang="zh-CN" altLang="en-US" dirty="0" smtClean="0"/>
              <a:t>题目解释</a:t>
            </a:r>
            <a:r>
              <a:rPr kumimoji="1" lang="zh-CN" altLang="en-US" smtClean="0"/>
              <a:t>：网络传输图像采集卡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5793" y="5850234"/>
            <a:ext cx="8249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难度不大，但是将课程知识大多用上，谈一些自己的体会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0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/>
              <a:t>发射端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167" y="940821"/>
            <a:ext cx="7097524" cy="5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0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/>
              <a:t>发射端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8672"/>
          <a:stretch/>
        </p:blipFill>
        <p:spPr>
          <a:xfrm>
            <a:off x="2123621" y="63500"/>
            <a:ext cx="6744608" cy="67945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444171" y="4403271"/>
            <a:ext cx="5624286" cy="2518229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8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7645400" cy="396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94" y="0"/>
            <a:ext cx="5802923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7697" y="41960"/>
            <a:ext cx="256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收到要求才发送该</a:t>
            </a:r>
            <a:r>
              <a:rPr kumimoji="1" lang="zh-CN" altLang="en-US" smtClean="0"/>
              <a:t>帧，无格式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2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接收端：我的收获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编程方法：完整功能，迭代开发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接收和显示；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QT</a:t>
            </a:r>
            <a:r>
              <a:rPr kumimoji="1" lang="zh-CN" altLang="en-US" dirty="0" smtClean="0"/>
              <a:t>界面接收现实，且多线程；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按键控制线程创建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接收有接收限制，可能需要多次接受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时刻都有进程的概念，认真思考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共享内存和管道都可以做进程通信，无名管道是阻</a:t>
            </a:r>
            <a:endParaRPr kumimoji="1" lang="en-US" altLang="zh-CN" dirty="0" smtClean="0"/>
          </a:p>
          <a:p>
            <a:r>
              <a:rPr kumimoji="1" lang="zh-CN" altLang="en-US" dirty="0" smtClean="0"/>
              <a:t>塞的，想要非阻塞需要使用命名管道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界面功能介绍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1" y="1545545"/>
            <a:ext cx="8807937" cy="4724626"/>
          </a:xfrm>
        </p:spPr>
      </p:pic>
    </p:spTree>
    <p:extLst>
      <p:ext uri="{BB962C8B-B14F-4D97-AF65-F5344CB8AC3E}">
        <p14:creationId xmlns:p14="http://schemas.microsoft.com/office/powerpoint/2010/main" val="2776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36" y="0"/>
            <a:ext cx="7886700" cy="1325563"/>
          </a:xfrm>
        </p:spPr>
        <p:txBody>
          <a:bodyPr/>
          <a:lstStyle/>
          <a:p>
            <a:r>
              <a:rPr kumimoji="1" lang="zh-CN" altLang="en-US" dirty="0" smtClean="0"/>
              <a:t>接收缓存线程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080500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10" y="0"/>
            <a:ext cx="735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307</Words>
  <Application>Microsoft Macintosh PowerPoint</Application>
  <PresentationFormat>全屏显示(4:3)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DengXian</vt:lpstr>
      <vt:lpstr>Wingdings</vt:lpstr>
      <vt:lpstr>等线</vt:lpstr>
      <vt:lpstr>等线 Light</vt:lpstr>
      <vt:lpstr>Arial</vt:lpstr>
      <vt:lpstr>Office 主题</vt:lpstr>
      <vt:lpstr>C/UNIX 大作业展示</vt:lpstr>
      <vt:lpstr>题目解释：网络传输图像采集卡</vt:lpstr>
      <vt:lpstr>题目解释：网络传输图像采集卡</vt:lpstr>
      <vt:lpstr>发射端</vt:lpstr>
      <vt:lpstr>发射端</vt:lpstr>
      <vt:lpstr>PowerPoint 演示文稿</vt:lpstr>
      <vt:lpstr>接收端：我的收获</vt:lpstr>
      <vt:lpstr>界面功能介绍</vt:lpstr>
      <vt:lpstr>接收缓存线程</vt:lpstr>
      <vt:lpstr>图像处理和显示进程</vt:lpstr>
      <vt:lpstr>视频存储进程</vt:lpstr>
      <vt:lpstr>视频存储进程</vt:lpstr>
      <vt:lpstr>谢谢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41</cp:revision>
  <dcterms:created xsi:type="dcterms:W3CDTF">2019-01-13T08:51:10Z</dcterms:created>
  <dcterms:modified xsi:type="dcterms:W3CDTF">2019-01-13T09:51:07Z</dcterms:modified>
</cp:coreProperties>
</file>