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95" r:id="rId2"/>
  </p:sldIdLst>
  <p:sldSz cx="12192000" cy="6858000"/>
  <p:notesSz cx="6858000" cy="9144000"/>
  <p:custDataLst>
    <p:tags r:id="rId5"/>
  </p:custDataLst>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5pPr>
    <a:lvl6pPr marL="2286000" algn="l" defTabSz="914400" rtl="0" eaLnBrk="1" latinLnBrk="0" hangingPunct="1">
      <a:defRPr kern="1200">
        <a:solidFill>
          <a:schemeClr val="tx1"/>
        </a:solidFill>
        <a:latin typeface="Calibri" panose="020F0502020204030204" pitchFamily="34" charset="0"/>
        <a:ea typeface="ヒラギノ角ゴ Pro W3" pitchFamily="127" charset="-128"/>
        <a:cs typeface="+mn-cs"/>
      </a:defRPr>
    </a:lvl6pPr>
    <a:lvl7pPr marL="2743200" algn="l" defTabSz="914400" rtl="0" eaLnBrk="1" latinLnBrk="0" hangingPunct="1">
      <a:defRPr kern="1200">
        <a:solidFill>
          <a:schemeClr val="tx1"/>
        </a:solidFill>
        <a:latin typeface="Calibri" panose="020F0502020204030204" pitchFamily="34" charset="0"/>
        <a:ea typeface="ヒラギノ角ゴ Pro W3" pitchFamily="127" charset="-128"/>
        <a:cs typeface="+mn-cs"/>
      </a:defRPr>
    </a:lvl7pPr>
    <a:lvl8pPr marL="3200400" algn="l" defTabSz="914400" rtl="0" eaLnBrk="1" latinLnBrk="0" hangingPunct="1">
      <a:defRPr kern="1200">
        <a:solidFill>
          <a:schemeClr val="tx1"/>
        </a:solidFill>
        <a:latin typeface="Calibri" panose="020F0502020204030204" pitchFamily="34" charset="0"/>
        <a:ea typeface="ヒラギノ角ゴ Pro W3" pitchFamily="127" charset="-128"/>
        <a:cs typeface="+mn-cs"/>
      </a:defRPr>
    </a:lvl8pPr>
    <a:lvl9pPr marL="3657600" algn="l" defTabSz="914400" rtl="0" eaLnBrk="1" latinLnBrk="0" hangingPunct="1">
      <a:defRPr kern="1200">
        <a:solidFill>
          <a:schemeClr val="tx1"/>
        </a:solidFill>
        <a:latin typeface="Calibri" panose="020F0502020204030204" pitchFamily="34" charset="0"/>
        <a:ea typeface="ヒラギノ角ゴ Pro W3" pitchFamily="127"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595959"/>
    <a:srgbClr val="808080"/>
    <a:srgbClr val="BA2E34"/>
    <a:srgbClr val="870F1F"/>
    <a:srgbClr val="3B1659"/>
    <a:srgbClr val="84B3DD"/>
    <a:srgbClr val="0081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85" autoAdjust="0"/>
    <p:restoredTop sz="94343" autoAdjust="0"/>
  </p:normalViewPr>
  <p:slideViewPr>
    <p:cSldViewPr snapToGrid="0" snapToObjects="1">
      <p:cViewPr varScale="1">
        <p:scale>
          <a:sx n="69" d="100"/>
          <a:sy n="69" d="100"/>
        </p:scale>
        <p:origin x="1104"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73" d="100"/>
          <a:sy n="73" d="100"/>
        </p:scale>
        <p:origin x="-414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D04D6973-754B-47CD-95F4-E4177A42261F}" type="datetimeFigureOut">
              <a:rPr lang="en-US" altLang="en-US"/>
              <a:pPr/>
              <a:t>3/9/2021</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E8D216E-3286-4007-A09A-41655211AEC2}" type="slidenum">
              <a:rPr lang="en-US" altLang="en-US"/>
              <a:pPr/>
              <a:t>‹#›</a:t>
            </a:fld>
            <a:endParaRPr lang="en-US" altLang="en-US"/>
          </a:p>
        </p:txBody>
      </p:sp>
    </p:spTree>
    <p:extLst>
      <p:ext uri="{BB962C8B-B14F-4D97-AF65-F5344CB8AC3E}">
        <p14:creationId xmlns:p14="http://schemas.microsoft.com/office/powerpoint/2010/main" val="40591046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2979507-E6EB-4E09-9330-8A6222761008}" type="datetimeFigureOut">
              <a:rPr lang="en-US" altLang="en-US"/>
              <a:pPr/>
              <a:t>3/9/2021</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8B6414A-BA14-4DDA-AFF4-139240F35821}" type="slidenum">
              <a:rPr lang="en-US" altLang="en-US"/>
              <a:pPr/>
              <a:t>‹#›</a:t>
            </a:fld>
            <a:endParaRPr lang="en-US" altLang="en-US"/>
          </a:p>
        </p:txBody>
      </p:sp>
    </p:spTree>
    <p:extLst>
      <p:ext uri="{BB962C8B-B14F-4D97-AF65-F5344CB8AC3E}">
        <p14:creationId xmlns:p14="http://schemas.microsoft.com/office/powerpoint/2010/main" val="225283980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CA" sz="1200" kern="1200" dirty="0" smtClean="0">
              <a:solidFill>
                <a:schemeClr val="tx1"/>
              </a:solidFill>
              <a:effectLst/>
              <a:latin typeface="+mn-lt"/>
              <a:ea typeface="ヒラギノ角ゴ Pro W3" pitchFamily="126" charset="-128"/>
            </a:endParaRPr>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1</a:t>
            </a:fld>
            <a:endParaRPr lang="en-US" altLang="en-US"/>
          </a:p>
        </p:txBody>
      </p:sp>
    </p:spTree>
    <p:extLst>
      <p:ext uri="{BB962C8B-B14F-4D97-AF65-F5344CB8AC3E}">
        <p14:creationId xmlns:p14="http://schemas.microsoft.com/office/powerpoint/2010/main" val="11192905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half imag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0" name="Content Placeholder 2"/>
          <p:cNvSpPr>
            <a:spLocks noGrp="1"/>
          </p:cNvSpPr>
          <p:nvPr>
            <p:ph idx="11"/>
          </p:nvPr>
        </p:nvSpPr>
        <p:spPr>
          <a:xfrm>
            <a:off x="6259061" y="753534"/>
            <a:ext cx="5323339" cy="5436540"/>
          </a:xfrm>
        </p:spPr>
        <p:txBody>
          <a:bodyPr/>
          <a:lstStyle>
            <a:lvl1pPr marL="0" indent="0">
              <a:buNone/>
              <a:defRPr>
                <a:latin typeface="Century Gothic" pitchFamily="34" charset="0"/>
              </a:defRPr>
            </a:lvl1pPr>
          </a:lstStyle>
          <a:p>
            <a:pPr lvl="0"/>
            <a:endParaRPr lang="en-US" dirty="0"/>
          </a:p>
        </p:txBody>
      </p:sp>
      <p:sp>
        <p:nvSpPr>
          <p:cNvPr id="2" name="Title 1"/>
          <p:cNvSpPr>
            <a:spLocks noGrp="1"/>
          </p:cNvSpPr>
          <p:nvPr>
            <p:ph type="ctrTitle"/>
          </p:nvPr>
        </p:nvSpPr>
        <p:spPr>
          <a:xfrm>
            <a:off x="650627" y="753535"/>
            <a:ext cx="5056533" cy="2376252"/>
          </a:xfrm>
        </p:spPr>
        <p:txBody>
          <a:bodyPr>
            <a:normAutofit/>
          </a:bodyPr>
          <a:lstStyle>
            <a:lvl1pPr algn="l">
              <a:defRPr sz="4000" b="0" i="0">
                <a:solidFill>
                  <a:srgbClr val="BA2E34"/>
                </a:solidFill>
                <a:latin typeface="Century Gothic" pitchFamily="34" charset="0"/>
                <a:cs typeface="Century Gothic" pitchFamily="34" charset="0"/>
              </a:defRPr>
            </a:lvl1pPr>
          </a:lstStyle>
          <a:p>
            <a:r>
              <a:rPr lang="en-US" dirty="0"/>
              <a:t>Click to edit Master title style</a:t>
            </a:r>
          </a:p>
        </p:txBody>
      </p:sp>
      <p:sp>
        <p:nvSpPr>
          <p:cNvPr id="3" name="Subtitle 2"/>
          <p:cNvSpPr>
            <a:spLocks noGrp="1"/>
          </p:cNvSpPr>
          <p:nvPr>
            <p:ph type="subTitle" idx="1"/>
          </p:nvPr>
        </p:nvSpPr>
        <p:spPr>
          <a:xfrm>
            <a:off x="650626" y="3336749"/>
            <a:ext cx="5056535" cy="1752600"/>
          </a:xfrm>
        </p:spPr>
        <p:txBody>
          <a:bodyPr>
            <a:normAutofit/>
          </a:bodyPr>
          <a:lstStyle>
            <a:lvl1pPr marL="0" indent="0" algn="l">
              <a:buNone/>
              <a:defRPr sz="2400" b="0" i="0" baseline="0">
                <a:solidFill>
                  <a:srgbClr val="595959"/>
                </a:solidFill>
                <a:latin typeface="Century Gothic" pitchFamily="34" charset="0"/>
                <a:cs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a:t>Click to edit Master subtitle style</a:t>
            </a:r>
            <a:endParaRPr lang="en-US" dirty="0"/>
          </a:p>
        </p:txBody>
      </p:sp>
      <p:sp>
        <p:nvSpPr>
          <p:cNvPr id="12" name="Slide Number Placeholder 5"/>
          <p:cNvSpPr>
            <a:spLocks noGrp="1"/>
          </p:cNvSpPr>
          <p:nvPr>
            <p:ph type="sldNum" sz="quarter" idx="12"/>
          </p:nvPr>
        </p:nvSpPr>
        <p:spPr/>
        <p:txBody>
          <a:bodyPr/>
          <a:lstStyle>
            <a:lvl1pPr>
              <a:defRPr/>
            </a:lvl1pPr>
          </a:lstStyle>
          <a:p>
            <a:fld id="{A3C1C3F4-7627-499B-A387-D46B6B71D0BD}" type="slidenum">
              <a:rPr lang="en-US" altLang="en-US"/>
              <a:pPr/>
              <a:t>‹#›</a:t>
            </a:fld>
            <a:endParaRPr lang="en-US" altLang="en-US"/>
          </a:p>
        </p:txBody>
      </p:sp>
      <p:pic>
        <p:nvPicPr>
          <p:cNvPr id="14" name="Picture 7"/>
          <p:cNvPicPr>
            <a:picLocks/>
          </p:cNvPicPr>
          <p:nvPr userDrawn="1"/>
        </p:nvPicPr>
        <p:blipFill>
          <a:blip r:embed="rId2">
            <a:extLst>
              <a:ext uri="{28A0092B-C50C-407E-A947-70E740481C1C}">
                <a14:useLocalDpi xmlns:a14="http://schemas.microsoft.com/office/drawing/2010/main" val="0"/>
              </a:ext>
            </a:extLst>
          </a:blip>
          <a:stretch>
            <a:fillRect/>
          </a:stretch>
        </p:blipFill>
        <p:spPr bwMode="auto">
          <a:xfrm>
            <a:off x="665817" y="3231390"/>
            <a:ext cx="5103408"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p:nvPr userDrawn="1"/>
        </p:nvCxnSpPr>
        <p:spPr>
          <a:xfrm>
            <a:off x="581934" y="6276975"/>
            <a:ext cx="11000468"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pic>
        <p:nvPicPr>
          <p:cNvPr id="16" name="Picture 7"/>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bwMode="auto">
          <a:xfrm>
            <a:off x="581932" y="544185"/>
            <a:ext cx="11006400" cy="4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descr="\\prod.prv\shared\NCR\CMO\CMB_NEW\0400-Comms Svcs\480 - Publishing and Production\!Flag Signatures\Canada Wordmark\Colour\Canada_Colour.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100332" y="6356353"/>
            <a:ext cx="1488000" cy="27424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0"/>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580802" y="248400"/>
            <a:ext cx="2872615" cy="2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589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9876" y="2697166"/>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a:off x="649819"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BA2E34"/>
                </a:solidFill>
              </a:defRPr>
            </a:lvl1pPr>
          </a:lstStyle>
          <a:p>
            <a:r>
              <a:rPr lang="en-CA" dirty="0"/>
              <a:t>Click to edit Master title style</a:t>
            </a:r>
            <a:endParaRPr lang="en-US" dirty="0"/>
          </a:p>
        </p:txBody>
      </p:sp>
      <p:sp>
        <p:nvSpPr>
          <p:cNvPr id="6" name="Slide Number Placeholder 5"/>
          <p:cNvSpPr>
            <a:spLocks noGrp="1"/>
          </p:cNvSpPr>
          <p:nvPr>
            <p:ph type="sldNum" sz="quarter" idx="10"/>
          </p:nvPr>
        </p:nvSpPr>
        <p:spPr/>
        <p:txBody>
          <a:bodyPr/>
          <a:lstStyle>
            <a:lvl1pPr>
              <a:defRPr/>
            </a:lvl1pPr>
          </a:lstStyle>
          <a:p>
            <a:fld id="{7D325CEB-1D58-4033-B3AA-47E6E8AA1651}" type="slidenum">
              <a:rPr lang="en-US" altLang="en-US"/>
              <a:pPr/>
              <a:t>‹#›</a:t>
            </a:fld>
            <a:endParaRPr lang="en-US" altLang="en-US"/>
          </a:p>
        </p:txBody>
      </p:sp>
    </p:spTree>
    <p:extLst>
      <p:ext uri="{BB962C8B-B14F-4D97-AF65-F5344CB8AC3E}">
        <p14:creationId xmlns:p14="http://schemas.microsoft.com/office/powerpoint/2010/main" val="4186423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9876" y="2697166"/>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userDrawn="1"/>
        </p:nvCxnSpPr>
        <p:spPr>
          <a:xfrm>
            <a:off x="649819"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5"/>
          <p:cNvSpPr>
            <a:spLocks noGrp="1"/>
          </p:cNvSpPr>
          <p:nvPr>
            <p:ph type="sldNum" sz="quarter" idx="10"/>
          </p:nvPr>
        </p:nvSpPr>
        <p:spPr/>
        <p:txBody>
          <a:bodyPr/>
          <a:lstStyle>
            <a:lvl1pPr>
              <a:defRPr/>
            </a:lvl1pPr>
          </a:lstStyle>
          <a:p>
            <a:fld id="{816CE915-54DE-42DF-81C9-6A96210B07F3}" type="slidenum">
              <a:rPr lang="en-US" altLang="en-US"/>
              <a:pPr/>
              <a:t>‹#›</a:t>
            </a:fld>
            <a:endParaRPr lang="en-US" altLang="en-US"/>
          </a:p>
        </p:txBody>
      </p:sp>
    </p:spTree>
    <p:extLst>
      <p:ext uri="{BB962C8B-B14F-4D97-AF65-F5344CB8AC3E}">
        <p14:creationId xmlns:p14="http://schemas.microsoft.com/office/powerpoint/2010/main" val="3783599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9876" y="2697166"/>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userDrawn="1"/>
        </p:nvCxnSpPr>
        <p:spPr>
          <a:xfrm>
            <a:off x="649819"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2" y="273050"/>
            <a:ext cx="4011084" cy="1162050"/>
          </a:xfrm>
        </p:spPr>
        <p:txBody>
          <a:bodyPr/>
          <a:lstStyle>
            <a:lvl1pPr algn="l">
              <a:defRPr sz="2000" b="0">
                <a:solidFill>
                  <a:srgbClr val="BA2E34"/>
                </a:solidFill>
              </a:defRPr>
            </a:lvl1pPr>
          </a:lstStyle>
          <a:p>
            <a:r>
              <a:rPr lang="en-CA" dirty="0"/>
              <a:t>Click to edit Master title style</a:t>
            </a:r>
            <a:endParaRPr lang="en-US" dirty="0"/>
          </a:p>
        </p:txBody>
      </p:sp>
      <p:sp>
        <p:nvSpPr>
          <p:cNvPr id="3" name="Content Placeholder 2"/>
          <p:cNvSpPr>
            <a:spLocks noGrp="1"/>
          </p:cNvSpPr>
          <p:nvPr>
            <p:ph idx="1"/>
          </p:nvPr>
        </p:nvSpPr>
        <p:spPr>
          <a:xfrm>
            <a:off x="4766733" y="273053"/>
            <a:ext cx="6815667" cy="5853113"/>
          </a:xfrm>
        </p:spPr>
        <p:txBody>
          <a:bodyPr/>
          <a:lstStyle>
            <a:lvl1pPr>
              <a:buClr>
                <a:srgbClr val="BA2E34"/>
              </a:buClr>
              <a:defRPr sz="2600"/>
            </a:lvl1pPr>
            <a:lvl2pPr>
              <a:buClr>
                <a:srgbClr val="BA2E34"/>
              </a:buClr>
              <a:defRPr sz="2400"/>
            </a:lvl2pPr>
            <a:lvl3pPr>
              <a:buClr>
                <a:srgbClr val="BA2E34"/>
              </a:buClr>
              <a:defRPr sz="2200"/>
            </a:lvl3pPr>
            <a:lvl4pPr>
              <a:buClr>
                <a:srgbClr val="BA2E34"/>
              </a:buClr>
              <a:defRPr sz="2000"/>
            </a:lvl4pPr>
            <a:lvl5pPr>
              <a:buClr>
                <a:srgbClr val="BA2E34"/>
              </a:buClr>
              <a:defRPr sz="1800"/>
            </a:lvl5pPr>
            <a:lvl6pPr>
              <a:defRPr sz="2000"/>
            </a:lvl6pPr>
            <a:lvl7pPr>
              <a:defRPr sz="2000"/>
            </a:lvl7pPr>
            <a:lvl8pPr>
              <a:defRPr sz="2000"/>
            </a:lvl8pPr>
            <a:lvl9pPr>
              <a:defRPr sz="20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a:t>Click to edit Master text styles</a:t>
            </a:r>
          </a:p>
        </p:txBody>
      </p:sp>
      <p:sp>
        <p:nvSpPr>
          <p:cNvPr id="8" name="Slide Number Placeholder 5"/>
          <p:cNvSpPr>
            <a:spLocks noGrp="1"/>
          </p:cNvSpPr>
          <p:nvPr>
            <p:ph type="sldNum" sz="quarter" idx="10"/>
          </p:nvPr>
        </p:nvSpPr>
        <p:spPr/>
        <p:txBody>
          <a:bodyPr/>
          <a:lstStyle>
            <a:lvl1pPr>
              <a:defRPr/>
            </a:lvl1pPr>
          </a:lstStyle>
          <a:p>
            <a:fld id="{07B34F6D-27DC-4F94-8982-5FFA21468BA5}" type="slidenum">
              <a:rPr lang="en-US" altLang="en-US"/>
              <a:pPr/>
              <a:t>‹#›</a:t>
            </a:fld>
            <a:endParaRPr lang="en-US" altLang="en-US"/>
          </a:p>
        </p:txBody>
      </p:sp>
    </p:spTree>
    <p:extLst>
      <p:ext uri="{BB962C8B-B14F-4D97-AF65-F5344CB8AC3E}">
        <p14:creationId xmlns:p14="http://schemas.microsoft.com/office/powerpoint/2010/main" val="3762684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cxnSp>
        <p:nvCxnSpPr>
          <p:cNvPr id="5" name="Straight Connector 4"/>
          <p:cNvCxnSpPr/>
          <p:nvPr userDrawn="1"/>
        </p:nvCxnSpPr>
        <p:spPr>
          <a:xfrm>
            <a:off x="649819"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2389717" y="4800600"/>
            <a:ext cx="7315200" cy="566738"/>
          </a:xfrm>
        </p:spPr>
        <p:txBody>
          <a:bodyPr/>
          <a:lstStyle>
            <a:lvl1pPr algn="l">
              <a:defRPr sz="2000" b="0">
                <a:solidFill>
                  <a:srgbClr val="595959"/>
                </a:solidFill>
              </a:defRPr>
            </a:lvl1pPr>
          </a:lstStyle>
          <a:p>
            <a:r>
              <a:rPr lang="en-CA" dirty="0"/>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solidFill>
                  <a:srgbClr val="595959"/>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solidFill>
                  <a:srgbClr val="595959"/>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a:t>Click to edit Master text styles</a:t>
            </a:r>
          </a:p>
        </p:txBody>
      </p:sp>
      <p:sp>
        <p:nvSpPr>
          <p:cNvPr id="6" name="Slide Number Placeholder 5"/>
          <p:cNvSpPr>
            <a:spLocks noGrp="1"/>
          </p:cNvSpPr>
          <p:nvPr>
            <p:ph type="sldNum" sz="quarter" idx="10"/>
          </p:nvPr>
        </p:nvSpPr>
        <p:spPr/>
        <p:txBody>
          <a:bodyPr/>
          <a:lstStyle>
            <a:lvl1pPr>
              <a:defRPr/>
            </a:lvl1pPr>
          </a:lstStyle>
          <a:p>
            <a:fld id="{098A5B3A-4079-4B46-A0FF-A550B3FE2682}" type="slidenum">
              <a:rPr lang="en-US" altLang="en-US"/>
              <a:pPr/>
              <a:t>‹#›</a:t>
            </a:fld>
            <a:endParaRPr lang="en-US" altLang="en-US"/>
          </a:p>
        </p:txBody>
      </p:sp>
    </p:spTree>
    <p:extLst>
      <p:ext uri="{BB962C8B-B14F-4D97-AF65-F5344CB8AC3E}">
        <p14:creationId xmlns:p14="http://schemas.microsoft.com/office/powerpoint/2010/main" val="3329405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p:cNvCxnSpPr/>
          <p:nvPr userDrawn="1"/>
        </p:nvCxnSpPr>
        <p:spPr>
          <a:xfrm>
            <a:off x="649819"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rgbClr val="BA2E34"/>
                </a:solidFill>
              </a:defRPr>
            </a:lvl1pPr>
          </a:lstStyle>
          <a:p>
            <a:r>
              <a:rPr lang="en-CA" dirty="0"/>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
                <a:srgbClr val="BA2E34"/>
              </a:buClr>
              <a:defRPr/>
            </a:lvl1pPr>
            <a:lvl2pPr>
              <a:buClr>
                <a:srgbClr val="BA2E34"/>
              </a:buClr>
              <a:defRPr/>
            </a:lvl2pPr>
            <a:lvl3pPr>
              <a:buClr>
                <a:srgbClr val="BA2E34"/>
              </a:buClr>
              <a:defRPr/>
            </a:lvl3pPr>
            <a:lvl4pPr>
              <a:buClr>
                <a:srgbClr val="BA2E34"/>
              </a:buClr>
              <a:defRPr/>
            </a:lvl4pPr>
            <a:lvl5pPr>
              <a:buClr>
                <a:srgbClr val="BA2E34"/>
              </a:buClr>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949DFE12-9688-42E0-BA90-99DAB2AC9520}" type="slidenum">
              <a:rPr lang="en-US" altLang="en-US"/>
              <a:pPr/>
              <a:t>‹#›</a:t>
            </a:fld>
            <a:endParaRPr lang="en-US" altLang="en-US"/>
          </a:p>
        </p:txBody>
      </p:sp>
    </p:spTree>
    <p:extLst>
      <p:ext uri="{BB962C8B-B14F-4D97-AF65-F5344CB8AC3E}">
        <p14:creationId xmlns:p14="http://schemas.microsoft.com/office/powerpoint/2010/main" val="3351996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BA2E34"/>
                </a:solidFill>
              </a:defRPr>
            </a:lvl1pPr>
          </a:lstStyle>
          <a:p>
            <a:r>
              <a:rPr lang="en-US" dirty="0"/>
              <a:t>Click to edit Master title style</a:t>
            </a:r>
            <a:endParaRPr lang="en-CA" dirty="0"/>
          </a:p>
        </p:txBody>
      </p:sp>
      <p:sp>
        <p:nvSpPr>
          <p:cNvPr id="3" name="Slide Number Placeholder 2"/>
          <p:cNvSpPr>
            <a:spLocks noGrp="1"/>
          </p:cNvSpPr>
          <p:nvPr>
            <p:ph type="sldNum" sz="quarter" idx="10"/>
          </p:nvPr>
        </p:nvSpPr>
        <p:spPr/>
        <p:txBody>
          <a:bodyPr/>
          <a:lstStyle/>
          <a:p>
            <a:fld id="{4AF31215-D414-49A1-B0BE-FA6A849F09BB}" type="slidenum">
              <a:rPr lang="en-US" altLang="en-US" smtClean="0"/>
              <a:pPr/>
              <a:t>‹#›</a:t>
            </a:fld>
            <a:endParaRPr lang="en-US" altLang="en-US"/>
          </a:p>
        </p:txBody>
      </p:sp>
      <p:cxnSp>
        <p:nvCxnSpPr>
          <p:cNvPr id="4" name="Straight Connector 3"/>
          <p:cNvCxnSpPr/>
          <p:nvPr userDrawn="1"/>
        </p:nvCxnSpPr>
        <p:spPr>
          <a:xfrm>
            <a:off x="649819"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7431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pic>
        <p:nvPicPr>
          <p:cNvPr id="11"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9876" y="2697166"/>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a:off x="649819"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BA2E34"/>
                </a:solidFill>
              </a:defRPr>
            </a:lvl1pPr>
          </a:lstStyle>
          <a:p>
            <a:r>
              <a:rPr lang="en-CA" dirty="0"/>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buClr>
                <a:srgbClr val="BA2E34"/>
              </a:buClr>
              <a:defRPr sz="2400"/>
            </a:lvl1pPr>
            <a:lvl2pPr>
              <a:buClr>
                <a:srgbClr val="BA2E34"/>
              </a:buClr>
              <a:defRPr sz="2000"/>
            </a:lvl2pPr>
            <a:lvl3pPr>
              <a:buClr>
                <a:srgbClr val="BA2E34"/>
              </a:buClr>
              <a:defRPr sz="1800"/>
            </a:lvl3pPr>
            <a:lvl4pPr>
              <a:buClr>
                <a:srgbClr val="BA2E34"/>
              </a:buClr>
              <a:defRPr sz="1600"/>
            </a:lvl4pPr>
            <a:lvl5pPr>
              <a:buClr>
                <a:srgbClr val="BA2E34"/>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buClr>
                <a:srgbClr val="BA2E34"/>
              </a:buClr>
              <a:defRPr sz="2400"/>
            </a:lvl1pPr>
            <a:lvl2pPr>
              <a:buClr>
                <a:srgbClr val="BA2E34"/>
              </a:buClr>
              <a:defRPr sz="2000"/>
            </a:lvl2pPr>
            <a:lvl3pPr>
              <a:buClr>
                <a:srgbClr val="BA2E34"/>
              </a:buClr>
              <a:defRPr sz="1800"/>
            </a:lvl3pPr>
            <a:lvl4pPr>
              <a:buClr>
                <a:srgbClr val="BA2E34"/>
              </a:buClr>
              <a:defRPr sz="1600"/>
            </a:lvl4pPr>
            <a:lvl5pPr>
              <a:buClr>
                <a:srgbClr val="BA2E34"/>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Slide Number Placeholder 5"/>
          <p:cNvSpPr>
            <a:spLocks noGrp="1"/>
          </p:cNvSpPr>
          <p:nvPr>
            <p:ph type="sldNum" sz="quarter" idx="10"/>
          </p:nvPr>
        </p:nvSpPr>
        <p:spPr/>
        <p:txBody>
          <a:bodyPr/>
          <a:lstStyle>
            <a:lvl1pPr>
              <a:defRPr/>
            </a:lvl1pPr>
          </a:lstStyle>
          <a:p>
            <a:fld id="{398FBFBE-36BC-482D-A777-8BE920DF890D}" type="slidenum">
              <a:rPr lang="en-US" altLang="en-US"/>
              <a:pPr/>
              <a:t>‹#›</a:t>
            </a:fld>
            <a:endParaRPr lang="en-US" altLang="en-US" dirty="0"/>
          </a:p>
        </p:txBody>
      </p:sp>
    </p:spTree>
    <p:extLst>
      <p:ext uri="{BB962C8B-B14F-4D97-AF65-F5344CB8AC3E}">
        <p14:creationId xmlns:p14="http://schemas.microsoft.com/office/powerpoint/2010/main" val="2598433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11"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9876" y="2697166"/>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0941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6" name="Straight Connector 5"/>
          <p:cNvCxnSpPr/>
          <p:nvPr userDrawn="1"/>
        </p:nvCxnSpPr>
        <p:spPr>
          <a:xfrm>
            <a:off x="649819"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a:bodyPr>
          <a:lstStyle>
            <a:lvl1pPr algn="l">
              <a:defRPr sz="3600" b="0" i="0">
                <a:solidFill>
                  <a:srgbClr val="BA2E34"/>
                </a:solidFill>
                <a:latin typeface="Century Gothic" pitchFamily="34" charset="0"/>
                <a:cs typeface="Century Gothic" pitchFamily="34" charset="0"/>
              </a:defRPr>
            </a:lvl1pPr>
          </a:lstStyle>
          <a:p>
            <a:r>
              <a:rPr lang="en-CA" dirty="0"/>
              <a:t>Click to edit Master title style</a:t>
            </a:r>
            <a:endParaRPr lang="en-US" dirty="0"/>
          </a:p>
        </p:txBody>
      </p:sp>
      <p:sp>
        <p:nvSpPr>
          <p:cNvPr id="3" name="Content Placeholder 2"/>
          <p:cNvSpPr>
            <a:spLocks noGrp="1"/>
          </p:cNvSpPr>
          <p:nvPr>
            <p:ph idx="1"/>
          </p:nvPr>
        </p:nvSpPr>
        <p:spPr/>
        <p:txBody>
          <a:bodyPr/>
          <a:lstStyle>
            <a:lvl1pPr marL="342900" indent="-342900">
              <a:buClr>
                <a:srgbClr val="BA2E34"/>
              </a:buClr>
              <a:buFont typeface="Arial"/>
              <a:buChar char="•"/>
              <a:defRPr sz="2600" b="0" i="0">
                <a:solidFill>
                  <a:srgbClr val="595959"/>
                </a:solidFill>
                <a:latin typeface="Century Gothic" pitchFamily="34" charset="0"/>
                <a:cs typeface="Century Gothic" pitchFamily="34" charset="0"/>
              </a:defRPr>
            </a:lvl1pPr>
            <a:lvl2pPr marL="742950" indent="-285750">
              <a:buClr>
                <a:srgbClr val="BA2E34"/>
              </a:buClr>
              <a:buFont typeface="Arial"/>
              <a:buChar char="•"/>
              <a:defRPr sz="2400" b="0" i="0">
                <a:solidFill>
                  <a:srgbClr val="595959"/>
                </a:solidFill>
                <a:latin typeface="Century Gothic" pitchFamily="34" charset="0"/>
                <a:cs typeface="Century Gothic" pitchFamily="34" charset="0"/>
              </a:defRPr>
            </a:lvl2pPr>
            <a:lvl3pPr marL="1143000" indent="-228600">
              <a:buClr>
                <a:srgbClr val="BA2E34"/>
              </a:buClr>
              <a:buFont typeface="Arial"/>
              <a:buChar char="•"/>
              <a:defRPr sz="2200" b="0" i="0">
                <a:solidFill>
                  <a:srgbClr val="595959"/>
                </a:solidFill>
                <a:latin typeface="Century Gothic" pitchFamily="34" charset="0"/>
                <a:cs typeface="Century Gothic" pitchFamily="34" charset="0"/>
              </a:defRPr>
            </a:lvl3pPr>
            <a:lvl4pPr marL="1600200" indent="-228600">
              <a:buClr>
                <a:srgbClr val="BA2E34"/>
              </a:buClr>
              <a:buFont typeface="Arial"/>
              <a:buChar char="•"/>
              <a:defRPr sz="2000" b="0" i="0">
                <a:solidFill>
                  <a:srgbClr val="595959"/>
                </a:solidFill>
                <a:latin typeface="Century Gothic" pitchFamily="34" charset="0"/>
                <a:cs typeface="Century Gothic" pitchFamily="34" charset="0"/>
              </a:defRPr>
            </a:lvl4pPr>
            <a:lvl5pPr marL="2057400" indent="-228600">
              <a:buClr>
                <a:srgbClr val="BA2E34"/>
              </a:buClr>
              <a:buFont typeface="Arial"/>
              <a:buChar char="•"/>
              <a:defRPr sz="1800" b="0" i="0">
                <a:solidFill>
                  <a:srgbClr val="595959"/>
                </a:solidFill>
                <a:latin typeface="Century Gothic" pitchFamily="34" charset="0"/>
                <a:cs typeface="Century Gothic" pitchFamily="34"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7" name="Slide Number Placeholder 5"/>
          <p:cNvSpPr>
            <a:spLocks noGrp="1"/>
          </p:cNvSpPr>
          <p:nvPr>
            <p:ph type="sldNum" sz="quarter" idx="10"/>
          </p:nvPr>
        </p:nvSpPr>
        <p:spPr/>
        <p:txBody>
          <a:bodyPr/>
          <a:lstStyle>
            <a:lvl1pPr>
              <a:defRPr/>
            </a:lvl1pPr>
          </a:lstStyle>
          <a:p>
            <a:fld id="{78075564-AF6E-40FC-905A-F6C5E8D29614}" type="slidenum">
              <a:rPr lang="en-US" altLang="en-US"/>
              <a:pPr/>
              <a:t>‹#›</a:t>
            </a:fld>
            <a:endParaRPr lang="en-US" altLang="en-US"/>
          </a:p>
        </p:txBody>
      </p:sp>
    </p:spTree>
    <p:extLst>
      <p:ext uri="{BB962C8B-B14F-4D97-AF65-F5344CB8AC3E}">
        <p14:creationId xmlns:p14="http://schemas.microsoft.com/office/powerpoint/2010/main" val="2303478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full image">
    <p:spTree>
      <p:nvGrpSpPr>
        <p:cNvPr id="1" name=""/>
        <p:cNvGrpSpPr/>
        <p:nvPr/>
      </p:nvGrpSpPr>
      <p:grpSpPr>
        <a:xfrm>
          <a:off x="0" y="0"/>
          <a:ext cx="0" cy="0"/>
          <a:chOff x="0" y="0"/>
          <a:chExt cx="0" cy="0"/>
        </a:xfrm>
      </p:grpSpPr>
      <p:sp>
        <p:nvSpPr>
          <p:cNvPr id="12" name="Rectangle 11"/>
          <p:cNvSpPr/>
          <p:nvPr userDrawn="1"/>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 name="Title 1"/>
          <p:cNvSpPr>
            <a:spLocks noGrp="1"/>
          </p:cNvSpPr>
          <p:nvPr>
            <p:ph type="ctrTitle"/>
          </p:nvPr>
        </p:nvSpPr>
        <p:spPr>
          <a:xfrm>
            <a:off x="891824" y="1941161"/>
            <a:ext cx="9482667" cy="2376252"/>
          </a:xfrm>
        </p:spPr>
        <p:txBody>
          <a:bodyPr>
            <a:normAutofit/>
          </a:bodyPr>
          <a:lstStyle>
            <a:lvl1pPr algn="l">
              <a:defRPr sz="4000" b="0" i="0">
                <a:solidFill>
                  <a:srgbClr val="BA2E34"/>
                </a:solidFill>
                <a:latin typeface="Century Gothic" pitchFamily="34" charset="0"/>
                <a:cs typeface="Century Gothic" pitchFamily="34" charset="0"/>
              </a:defRPr>
            </a:lvl1pPr>
          </a:lstStyle>
          <a:p>
            <a:r>
              <a:rPr lang="en-US" dirty="0"/>
              <a:t>Click to edit Master title style</a:t>
            </a:r>
          </a:p>
        </p:txBody>
      </p:sp>
      <p:sp>
        <p:nvSpPr>
          <p:cNvPr id="3" name="Subtitle 2"/>
          <p:cNvSpPr>
            <a:spLocks noGrp="1"/>
          </p:cNvSpPr>
          <p:nvPr>
            <p:ph type="subTitle" idx="1"/>
          </p:nvPr>
        </p:nvSpPr>
        <p:spPr>
          <a:xfrm>
            <a:off x="891823" y="4524375"/>
            <a:ext cx="9482668" cy="1752600"/>
          </a:xfrm>
        </p:spPr>
        <p:txBody>
          <a:bodyPr>
            <a:normAutofit/>
          </a:bodyPr>
          <a:lstStyle>
            <a:lvl1pPr marL="0" indent="0" algn="l">
              <a:buNone/>
              <a:defRPr sz="2400" b="0" i="0">
                <a:solidFill>
                  <a:srgbClr val="595959"/>
                </a:solidFill>
                <a:latin typeface="Century Gothic" pitchFamily="34" charset="0"/>
                <a:cs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a:t>Click to edit Master subtitle style</a:t>
            </a:r>
            <a:endParaRPr lang="en-US" dirty="0"/>
          </a:p>
        </p:txBody>
      </p:sp>
      <p:sp>
        <p:nvSpPr>
          <p:cNvPr id="11" name="Slide Number Placeholder 5"/>
          <p:cNvSpPr>
            <a:spLocks noGrp="1"/>
          </p:cNvSpPr>
          <p:nvPr>
            <p:ph type="sldNum" sz="quarter" idx="12"/>
          </p:nvPr>
        </p:nvSpPr>
        <p:spPr/>
        <p:txBody>
          <a:bodyPr/>
          <a:lstStyle>
            <a:lvl1pPr>
              <a:defRPr/>
            </a:lvl1pPr>
          </a:lstStyle>
          <a:p>
            <a:fld id="{2B042CE3-6392-4968-B209-93A52C299364}" type="slidenum">
              <a:rPr lang="en-US" altLang="en-US"/>
              <a:pPr/>
              <a:t>‹#›</a:t>
            </a:fld>
            <a:endParaRPr lang="en-US" altLang="en-US"/>
          </a:p>
        </p:txBody>
      </p:sp>
      <p:pic>
        <p:nvPicPr>
          <p:cNvPr id="14" name="Picture 7"/>
          <p:cNvPicPr>
            <a:picLocks/>
          </p:cNvPicPr>
          <p:nvPr userDrawn="1"/>
        </p:nvPicPr>
        <p:blipFill>
          <a:blip r:embed="rId2">
            <a:extLst>
              <a:ext uri="{28A0092B-C50C-407E-A947-70E740481C1C}">
                <a14:useLocalDpi xmlns:a14="http://schemas.microsoft.com/office/drawing/2010/main" val="0"/>
              </a:ext>
            </a:extLst>
          </a:blip>
          <a:stretch>
            <a:fillRect/>
          </a:stretch>
        </p:blipFill>
        <p:spPr bwMode="auto">
          <a:xfrm>
            <a:off x="755469" y="4424291"/>
            <a:ext cx="9742871"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bwMode="auto">
          <a:xfrm>
            <a:off x="581932" y="544185"/>
            <a:ext cx="11006400" cy="4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descr="\\prod.prv\shared\NCR\CMO\CMB_NEW\0400-Comms Svcs\480 - Publishing and Production\!Flag Signatures\Canada Wordmark\Colour\Canada_Colour.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100332" y="6356353"/>
            <a:ext cx="1488000" cy="2742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0"/>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580802" y="248400"/>
            <a:ext cx="2872615" cy="2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028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9876" y="2697166"/>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63084" y="4406903"/>
            <a:ext cx="10363200" cy="1362075"/>
          </a:xfrm>
        </p:spPr>
        <p:txBody>
          <a:bodyPr anchor="t"/>
          <a:lstStyle>
            <a:lvl1pPr algn="l">
              <a:defRPr sz="4000" b="0" cap="all">
                <a:solidFill>
                  <a:srgbClr val="BA2E34"/>
                </a:solidFill>
                <a:latin typeface="Century Gothic" pitchFamily="34" charset="0"/>
              </a:defRPr>
            </a:lvl1pPr>
          </a:lstStyle>
          <a:p>
            <a:r>
              <a:rPr lang="en-CA" dirty="0"/>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rgbClr val="595959"/>
                </a:solidFill>
                <a:latin typeface="Century Gothic"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a:t>Click to edit Master text styles</a:t>
            </a:r>
          </a:p>
        </p:txBody>
      </p:sp>
      <p:sp>
        <p:nvSpPr>
          <p:cNvPr id="6" name="Slide Number Placeholder 5"/>
          <p:cNvSpPr>
            <a:spLocks noGrp="1"/>
          </p:cNvSpPr>
          <p:nvPr>
            <p:ph type="sldNum" sz="quarter" idx="10"/>
          </p:nvPr>
        </p:nvSpPr>
        <p:spPr/>
        <p:txBody>
          <a:bodyPr/>
          <a:lstStyle>
            <a:lvl1pPr>
              <a:defRPr/>
            </a:lvl1pPr>
          </a:lstStyle>
          <a:p>
            <a:fld id="{00CFA99A-0B6A-4F6F-BA8D-AFBE694F623A}" type="slidenum">
              <a:rPr lang="en-US" altLang="en-US"/>
              <a:pPr/>
              <a:t>‹#›</a:t>
            </a:fld>
            <a:endParaRPr lang="en-US" altLang="en-US"/>
          </a:p>
        </p:txBody>
      </p:sp>
      <p:cxnSp>
        <p:nvCxnSpPr>
          <p:cNvPr id="8" name="Straight Connector 7"/>
          <p:cNvCxnSpPr/>
          <p:nvPr userDrawn="1"/>
        </p:nvCxnSpPr>
        <p:spPr>
          <a:xfrm>
            <a:off x="649819"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340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9876" y="2697166"/>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a:off x="649819"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BA2E34"/>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buClr>
                <a:srgbClr val="BA2E34"/>
              </a:buClr>
              <a:defRPr sz="2800"/>
            </a:lvl1pPr>
            <a:lvl2pPr>
              <a:buClr>
                <a:srgbClr val="BA2E34"/>
              </a:buClr>
              <a:defRPr sz="2400"/>
            </a:lvl2pPr>
            <a:lvl3pPr>
              <a:buClr>
                <a:srgbClr val="BA2E34"/>
              </a:buClr>
              <a:defRPr sz="2000"/>
            </a:lvl3pPr>
            <a:lvl4pPr>
              <a:buClr>
                <a:srgbClr val="BA2E34"/>
              </a:buClr>
              <a:defRPr sz="1800"/>
            </a:lvl4pPr>
            <a:lvl5pPr>
              <a:buClr>
                <a:srgbClr val="BA2E34"/>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Content Placeholder 3"/>
          <p:cNvSpPr>
            <a:spLocks noGrp="1"/>
          </p:cNvSpPr>
          <p:nvPr>
            <p:ph sz="half" idx="2"/>
          </p:nvPr>
        </p:nvSpPr>
        <p:spPr>
          <a:xfrm>
            <a:off x="6197600" y="1600203"/>
            <a:ext cx="5384800" cy="4525963"/>
          </a:xfrm>
        </p:spPr>
        <p:txBody>
          <a:bodyPr/>
          <a:lstStyle>
            <a:lvl1pPr>
              <a:buClr>
                <a:srgbClr val="BA2E34"/>
              </a:buClr>
              <a:defRPr sz="2800"/>
            </a:lvl1pPr>
            <a:lvl2pPr>
              <a:buClr>
                <a:srgbClr val="BA2E34"/>
              </a:buClr>
              <a:defRPr sz="2400"/>
            </a:lvl2pPr>
            <a:lvl3pPr>
              <a:buClr>
                <a:srgbClr val="BA2E34"/>
              </a:buClr>
              <a:defRPr sz="2000"/>
            </a:lvl3pPr>
            <a:lvl4pPr>
              <a:buClr>
                <a:srgbClr val="BA2E34"/>
              </a:buClr>
              <a:defRPr sz="1800"/>
            </a:lvl4pPr>
            <a:lvl5pPr>
              <a:buClr>
                <a:srgbClr val="BA2E34"/>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8" name="Slide Number Placeholder 5"/>
          <p:cNvSpPr>
            <a:spLocks noGrp="1"/>
          </p:cNvSpPr>
          <p:nvPr>
            <p:ph type="sldNum" sz="quarter" idx="10"/>
          </p:nvPr>
        </p:nvSpPr>
        <p:spPr/>
        <p:txBody>
          <a:bodyPr/>
          <a:lstStyle>
            <a:lvl1pPr>
              <a:defRPr/>
            </a:lvl1pPr>
          </a:lstStyle>
          <a:p>
            <a:fld id="{A7F49F12-9138-49F1-96D4-CC6FC00A57C3}" type="slidenum">
              <a:rPr lang="en-US" altLang="en-US"/>
              <a:pPr/>
              <a:t>‹#›</a:t>
            </a:fld>
            <a:endParaRPr lang="en-US" altLang="en-US"/>
          </a:p>
        </p:txBody>
      </p:sp>
    </p:spTree>
    <p:extLst>
      <p:ext uri="{BB962C8B-B14F-4D97-AF65-F5344CB8AC3E}">
        <p14:creationId xmlns:p14="http://schemas.microsoft.com/office/powerpoint/2010/main" val="2504185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12"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9876" y="2697166"/>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userDrawn="1"/>
        </p:nvSpPr>
        <p:spPr>
          <a:xfrm>
            <a:off x="6563784" y="2805116"/>
            <a:ext cx="5628216" cy="3119437"/>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CA"/>
          </a:p>
        </p:txBody>
      </p:sp>
      <p:sp>
        <p:nvSpPr>
          <p:cNvPr id="8" name="Rectangle 7"/>
          <p:cNvSpPr/>
          <p:nvPr userDrawn="1"/>
        </p:nvSpPr>
        <p:spPr>
          <a:xfrm>
            <a:off x="12039600" y="2805116"/>
            <a:ext cx="152400" cy="3119437"/>
          </a:xfrm>
          <a:prstGeom prst="rect">
            <a:avLst/>
          </a:prstGeom>
          <a:solidFill>
            <a:srgbClr val="BA2E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CA"/>
          </a:p>
        </p:txBody>
      </p:sp>
      <p:cxnSp>
        <p:nvCxnSpPr>
          <p:cNvPr id="9" name="Straight Connector 8"/>
          <p:cNvCxnSpPr/>
          <p:nvPr userDrawn="1"/>
        </p:nvCxnSpPr>
        <p:spPr>
          <a:xfrm>
            <a:off x="649819"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BA2E34"/>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buClr>
                <a:srgbClr val="BA2E34"/>
              </a:buClr>
              <a:defRPr sz="2800"/>
            </a:lvl1pPr>
            <a:lvl2pPr>
              <a:buClr>
                <a:srgbClr val="BA2E34"/>
              </a:buClr>
              <a:defRPr sz="2400"/>
            </a:lvl2pPr>
            <a:lvl3pPr>
              <a:buClr>
                <a:srgbClr val="BA2E34"/>
              </a:buClr>
              <a:defRPr sz="2000"/>
            </a:lvl3pPr>
            <a:lvl4pPr>
              <a:buClr>
                <a:srgbClr val="BA2E34"/>
              </a:buClr>
              <a:defRPr sz="1800"/>
            </a:lvl4pPr>
            <a:lvl5pPr>
              <a:buClr>
                <a:srgbClr val="BA2E34"/>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6903592" y="3057770"/>
            <a:ext cx="4868659" cy="2668344"/>
          </a:xfrm>
        </p:spPr>
        <p:txBody>
          <a:bodyPr/>
          <a:lstStyle>
            <a:lvl1pPr marL="0" indent="0">
              <a:buNone/>
              <a:defRPr sz="1800" i="1">
                <a:solidFill>
                  <a:srgbClr val="595959"/>
                </a:solidFill>
              </a:defRPr>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11" name="Slide Number Placeholder 5"/>
          <p:cNvSpPr>
            <a:spLocks noGrp="1"/>
          </p:cNvSpPr>
          <p:nvPr>
            <p:ph type="sldNum" sz="quarter" idx="13"/>
          </p:nvPr>
        </p:nvSpPr>
        <p:spPr/>
        <p:txBody>
          <a:bodyPr/>
          <a:lstStyle>
            <a:lvl1pPr>
              <a:defRPr/>
            </a:lvl1pPr>
          </a:lstStyle>
          <a:p>
            <a:fld id="{0606BA19-779A-4930-9322-0B47357BACC7}" type="slidenum">
              <a:rPr lang="en-US" altLang="en-US"/>
              <a:pPr/>
              <a:t>‹#›</a:t>
            </a:fld>
            <a:endParaRPr lang="en-US" altLang="en-US"/>
          </a:p>
        </p:txBody>
      </p:sp>
    </p:spTree>
    <p:extLst>
      <p:ext uri="{BB962C8B-B14F-4D97-AF65-F5344CB8AC3E}">
        <p14:creationId xmlns:p14="http://schemas.microsoft.com/office/powerpoint/2010/main" val="3918813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7" name="Rectangle 6"/>
          <p:cNvSpPr/>
          <p:nvPr userDrawn="1"/>
        </p:nvSpPr>
        <p:spPr>
          <a:xfrm>
            <a:off x="6563786" y="1600201"/>
            <a:ext cx="5065183" cy="4525962"/>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CA">
              <a:solidFill>
                <a:srgbClr val="ECECEC"/>
              </a:solidFill>
            </a:endParaRPr>
          </a:p>
        </p:txBody>
      </p:sp>
      <p:cxnSp>
        <p:nvCxnSpPr>
          <p:cNvPr id="9" name="Straight Connector 8"/>
          <p:cNvCxnSpPr/>
          <p:nvPr userDrawn="1"/>
        </p:nvCxnSpPr>
        <p:spPr>
          <a:xfrm>
            <a:off x="649819"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BA2E34"/>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buClr>
                <a:srgbClr val="BA2E34"/>
              </a:buClr>
              <a:defRPr sz="2800"/>
            </a:lvl1pPr>
            <a:lvl2pPr>
              <a:buClr>
                <a:srgbClr val="BA2E34"/>
              </a:buClr>
              <a:defRPr sz="2400"/>
            </a:lvl2pPr>
            <a:lvl3pPr>
              <a:buClr>
                <a:srgbClr val="BA2E34"/>
              </a:buClr>
              <a:defRPr sz="2000"/>
            </a:lvl3pPr>
            <a:lvl4pPr>
              <a:buClr>
                <a:srgbClr val="BA2E34"/>
              </a:buClr>
              <a:defRPr sz="1800"/>
            </a:lvl4pPr>
            <a:lvl5pPr>
              <a:buClr>
                <a:srgbClr val="BA2E34"/>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6890565" y="1944078"/>
            <a:ext cx="4738403" cy="3782036"/>
          </a:xfrm>
        </p:spPr>
        <p:txBody>
          <a:bodyPr/>
          <a:lstStyle>
            <a:lvl1pPr marL="0" indent="0">
              <a:buNone/>
              <a:defRPr sz="1800" i="1">
                <a:solidFill>
                  <a:srgbClr val="595959"/>
                </a:solidFill>
              </a:defRPr>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11" name="Slide Number Placeholder 5"/>
          <p:cNvSpPr>
            <a:spLocks noGrp="1"/>
          </p:cNvSpPr>
          <p:nvPr>
            <p:ph type="sldNum" sz="quarter" idx="13"/>
          </p:nvPr>
        </p:nvSpPr>
        <p:spPr/>
        <p:txBody>
          <a:bodyPr/>
          <a:lstStyle>
            <a:lvl1pPr>
              <a:defRPr/>
            </a:lvl1pPr>
          </a:lstStyle>
          <a:p>
            <a:fld id="{3E294082-DFA0-4304-8D39-BC23FA45EDA4}" type="slidenum">
              <a:rPr lang="en-US" altLang="en-US"/>
              <a:pPr/>
              <a:t>‹#›</a:t>
            </a:fld>
            <a:endParaRPr lang="en-US" altLang="en-US"/>
          </a:p>
        </p:txBody>
      </p:sp>
      <p:pic>
        <p:nvPicPr>
          <p:cNvPr id="13" name="Picture 7"/>
          <p:cNvPicPr>
            <a:picLocks/>
          </p:cNvPicPr>
          <p:nvPr userDrawn="1"/>
        </p:nvPicPr>
        <p:blipFill>
          <a:blip r:embed="rId2">
            <a:extLst>
              <a:ext uri="{28A0092B-C50C-407E-A947-70E740481C1C}">
                <a14:useLocalDpi xmlns:a14="http://schemas.microsoft.com/office/drawing/2010/main" val="0"/>
              </a:ext>
            </a:extLst>
          </a:blip>
          <a:stretch>
            <a:fillRect/>
          </a:stretch>
        </p:blipFill>
        <p:spPr bwMode="auto">
          <a:xfrm>
            <a:off x="7100484" y="5866134"/>
            <a:ext cx="5103408"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6566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pic>
        <p:nvPicPr>
          <p:cNvPr id="12"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9876" y="2697166"/>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userDrawn="1"/>
        </p:nvSpPr>
        <p:spPr>
          <a:xfrm>
            <a:off x="609602" y="3995738"/>
            <a:ext cx="11019367" cy="1928812"/>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CA">
              <a:solidFill>
                <a:srgbClr val="ECECEC"/>
              </a:solidFill>
            </a:endParaRPr>
          </a:p>
        </p:txBody>
      </p:sp>
      <p:cxnSp>
        <p:nvCxnSpPr>
          <p:cNvPr id="9" name="Straight Connector 8"/>
          <p:cNvCxnSpPr/>
          <p:nvPr userDrawn="1"/>
        </p:nvCxnSpPr>
        <p:spPr>
          <a:xfrm>
            <a:off x="649819"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BA2E34"/>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609600" y="1600204"/>
            <a:ext cx="10972800" cy="2157607"/>
          </a:xfrm>
        </p:spPr>
        <p:txBody>
          <a:bodyPr/>
          <a:lstStyle>
            <a:lvl1pPr>
              <a:buClr>
                <a:srgbClr val="BA2E34"/>
              </a:buClr>
              <a:defRPr sz="2800"/>
            </a:lvl1pPr>
            <a:lvl2pPr>
              <a:buClr>
                <a:srgbClr val="BA2E34"/>
              </a:buClr>
              <a:defRPr sz="2400"/>
            </a:lvl2pPr>
            <a:lvl3pPr>
              <a:buClr>
                <a:srgbClr val="BA2E34"/>
              </a:buClr>
              <a:defRPr sz="2000"/>
            </a:lvl3pPr>
            <a:lvl4pPr>
              <a:buClr>
                <a:srgbClr val="BA2E34"/>
              </a:buClr>
              <a:defRPr sz="1800"/>
            </a:lvl4pPr>
            <a:lvl5pPr>
              <a:buClr>
                <a:srgbClr val="BA2E34"/>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807592" y="4140741"/>
            <a:ext cx="10821377" cy="1332960"/>
          </a:xfrm>
          <a:solidFill>
            <a:srgbClr val="ECECEC"/>
          </a:solidFill>
        </p:spPr>
        <p:txBody>
          <a:bodyPr/>
          <a:lstStyle>
            <a:lvl1pPr marL="0" indent="0">
              <a:buNone/>
              <a:defRPr sz="1800" i="1"/>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11" name="Slide Number Placeholder 5"/>
          <p:cNvSpPr>
            <a:spLocks noGrp="1"/>
          </p:cNvSpPr>
          <p:nvPr>
            <p:ph type="sldNum" sz="quarter" idx="13"/>
          </p:nvPr>
        </p:nvSpPr>
        <p:spPr/>
        <p:txBody>
          <a:bodyPr/>
          <a:lstStyle>
            <a:lvl1pPr>
              <a:defRPr/>
            </a:lvl1pPr>
          </a:lstStyle>
          <a:p>
            <a:fld id="{AB52D289-F740-481C-B2A6-EE2832E288B0}" type="slidenum">
              <a:rPr lang="en-US" altLang="en-US"/>
              <a:pPr/>
              <a:t>‹#›</a:t>
            </a:fld>
            <a:endParaRPr lang="en-US" altLang="en-US"/>
          </a:p>
        </p:txBody>
      </p:sp>
      <p:pic>
        <p:nvPicPr>
          <p:cNvPr id="14"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1343152" y="5650234"/>
            <a:ext cx="10873501"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3769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9876" y="2697166"/>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a:off x="649819"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BA2E34"/>
                </a:solidFill>
              </a:defRPr>
            </a:lvl1pPr>
          </a:lstStyle>
          <a:p>
            <a:r>
              <a:rPr lang="en-CA" dirty="0"/>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buClr>
                <a:srgbClr val="BA2E34"/>
              </a:buClr>
              <a:defRPr sz="2400"/>
            </a:lvl1pPr>
            <a:lvl2pPr>
              <a:buClr>
                <a:srgbClr val="BA2E34"/>
              </a:buClr>
              <a:defRPr sz="2000"/>
            </a:lvl2pPr>
            <a:lvl3pPr>
              <a:buClr>
                <a:srgbClr val="BA2E34"/>
              </a:buClr>
              <a:defRPr sz="1800"/>
            </a:lvl3pPr>
            <a:lvl4pPr>
              <a:buClr>
                <a:srgbClr val="BA2E34"/>
              </a:buClr>
              <a:defRPr sz="1600"/>
            </a:lvl4pPr>
            <a:lvl5pPr>
              <a:buClr>
                <a:srgbClr val="BA2E34"/>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buClr>
                <a:srgbClr val="BA2E34"/>
              </a:buClr>
              <a:defRPr sz="2400"/>
            </a:lvl1pPr>
            <a:lvl2pPr>
              <a:buClr>
                <a:srgbClr val="BA2E34"/>
              </a:buClr>
              <a:defRPr sz="2000"/>
            </a:lvl2pPr>
            <a:lvl3pPr>
              <a:buClr>
                <a:srgbClr val="BA2E34"/>
              </a:buClr>
              <a:defRPr sz="1800"/>
            </a:lvl3pPr>
            <a:lvl4pPr>
              <a:buClr>
                <a:srgbClr val="BA2E34"/>
              </a:buClr>
              <a:defRPr sz="1600"/>
            </a:lvl4pPr>
            <a:lvl5pPr>
              <a:buClr>
                <a:srgbClr val="BA2E34"/>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Slide Number Placeholder 5"/>
          <p:cNvSpPr>
            <a:spLocks noGrp="1"/>
          </p:cNvSpPr>
          <p:nvPr>
            <p:ph type="sldNum" sz="quarter" idx="10"/>
          </p:nvPr>
        </p:nvSpPr>
        <p:spPr/>
        <p:txBody>
          <a:bodyPr/>
          <a:lstStyle>
            <a:lvl1pPr>
              <a:defRPr/>
            </a:lvl1pPr>
          </a:lstStyle>
          <a:p>
            <a:fld id="{398FBFBE-36BC-482D-A777-8BE920DF890D}" type="slidenum">
              <a:rPr lang="en-US" altLang="en-US"/>
              <a:pPr/>
              <a:t>‹#›</a:t>
            </a:fld>
            <a:endParaRPr lang="en-US" altLang="en-US"/>
          </a:p>
        </p:txBody>
      </p:sp>
    </p:spTree>
    <p:extLst>
      <p:ext uri="{BB962C8B-B14F-4D97-AF65-F5344CB8AC3E}">
        <p14:creationId xmlns:p14="http://schemas.microsoft.com/office/powerpoint/2010/main" val="236721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ple_leaf.jpg"/>
          <p:cNvPicPr>
            <a:picLocks noChangeAspect="1"/>
          </p:cNvPicPr>
          <p:nvPr userDrawn="1"/>
        </p:nvPicPr>
        <p:blipFill>
          <a:blip r:embed="rId19" cstate="email">
            <a:extLst>
              <a:ext uri="{28A0092B-C50C-407E-A947-70E740481C1C}">
                <a14:useLocalDpi xmlns:a14="http://schemas.microsoft.com/office/drawing/2010/main"/>
              </a:ext>
            </a:extLst>
          </a:blip>
          <a:srcRect/>
          <a:stretch>
            <a:fillRect/>
          </a:stretch>
        </p:blipFill>
        <p:spPr bwMode="auto">
          <a:xfrm>
            <a:off x="7889876" y="2697166"/>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Title Placeholder 1"/>
          <p:cNvSpPr>
            <a:spLocks noGrp="1"/>
          </p:cNvSpPr>
          <p:nvPr>
            <p:ph type="title"/>
          </p:nvPr>
        </p:nvSpPr>
        <p:spPr bwMode="auto">
          <a:xfrm>
            <a:off x="609600" y="274641"/>
            <a:ext cx="10972800"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CA" altLang="en-US" dirty="0"/>
              <a:t>Click to edit Master title style</a:t>
            </a:r>
            <a:endParaRPr lang="en-US" altLang="en-US" dirty="0"/>
          </a:p>
        </p:txBody>
      </p:sp>
      <p:sp>
        <p:nvSpPr>
          <p:cNvPr id="1027" name="Text Placeholder 2"/>
          <p:cNvSpPr>
            <a:spLocks noGrp="1"/>
          </p:cNvSpPr>
          <p:nvPr>
            <p:ph type="body" idx="1"/>
          </p:nvPr>
        </p:nvSpPr>
        <p:spPr bwMode="auto">
          <a:xfrm>
            <a:off x="609600" y="1436691"/>
            <a:ext cx="10972800"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ltLang="en-US" dirty="0"/>
              <a:t>Click to edit Master text styles</a:t>
            </a:r>
          </a:p>
          <a:p>
            <a:pPr lvl="1"/>
            <a:r>
              <a:rPr lang="en-CA" altLang="en-US" dirty="0"/>
              <a:t>Second level</a:t>
            </a:r>
          </a:p>
          <a:p>
            <a:pPr lvl="2"/>
            <a:r>
              <a:rPr lang="en-CA" altLang="en-US" dirty="0"/>
              <a:t>Third level</a:t>
            </a:r>
          </a:p>
          <a:p>
            <a:pPr lvl="3"/>
            <a:r>
              <a:rPr lang="en-CA" altLang="en-US" dirty="0"/>
              <a:t>Fourth level</a:t>
            </a:r>
          </a:p>
          <a:p>
            <a:pPr lvl="4"/>
            <a:r>
              <a:rPr lang="en-CA" altLang="en-US" dirty="0"/>
              <a:t>Fifth level</a:t>
            </a:r>
            <a:endParaRPr lang="en-US" altLang="en-US" dirty="0"/>
          </a:p>
        </p:txBody>
      </p:sp>
      <p:sp>
        <p:nvSpPr>
          <p:cNvPr id="6" name="Slide Number Placeholder 5"/>
          <p:cNvSpPr>
            <a:spLocks noGrp="1"/>
          </p:cNvSpPr>
          <p:nvPr>
            <p:ph type="sldNum" sz="quarter" idx="4"/>
          </p:nvPr>
        </p:nvSpPr>
        <p:spPr>
          <a:xfrm>
            <a:off x="609602" y="6356353"/>
            <a:ext cx="1310217"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7F7F7F"/>
                </a:solidFill>
                <a:latin typeface="Century Gothic" panose="020B0502020202020204" pitchFamily="34" charset="0"/>
              </a:defRPr>
            </a:lvl1pPr>
          </a:lstStyle>
          <a:p>
            <a:fld id="{4AF31215-D414-49A1-B0BE-FA6A849F09BB}" type="slidenum">
              <a:rPr lang="en-US" altLang="en-US"/>
              <a:pPr/>
              <a:t>‹#›</a:t>
            </a:fld>
            <a:endParaRPr lang="en-US" altLang="en-US"/>
          </a:p>
        </p:txBody>
      </p:sp>
      <p:sp>
        <p:nvSpPr>
          <p:cNvPr id="2" name="hr" descr="UNCLASSIFIED"/>
          <p:cNvSpPr txBox="1"/>
          <p:nvPr userDrawn="1"/>
        </p:nvSpPr>
        <p:spPr>
          <a:xfrm>
            <a:off x="0" y="0"/>
            <a:ext cx="12192000" cy="276999"/>
          </a:xfrm>
          <a:prstGeom prst="rect">
            <a:avLst/>
          </a:prstGeom>
          <a:noFill/>
        </p:spPr>
        <p:txBody>
          <a:bodyPr vert="horz" wrap="square" rtlCol="0">
            <a:spAutoFit/>
          </a:bodyPr>
          <a:lstStyle/>
          <a:p>
            <a:pPr algn="r"/>
            <a:r>
              <a:rPr lang="en-CA" sz="1200" b="0" i="0" u="none" baseline="0" smtClean="0">
                <a:solidFill>
                  <a:srgbClr val="000000"/>
                </a:solidFill>
                <a:latin typeface="Arial" panose="020B0604020202020204" pitchFamily="34" charset="0"/>
              </a:rPr>
              <a:t>UNCLASSIFIED</a:t>
            </a:r>
            <a:endParaRPr lang="en-CA" sz="1200" b="0" i="0" u="none" baseline="0" dirty="0">
              <a:solidFill>
                <a:srgbClr val="000000"/>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75" r:id="rId15"/>
    <p:sldLayoutId id="2147483976" r:id="rId16"/>
    <p:sldLayoutId id="2147483977" r:id="rId17"/>
  </p:sldLayoutIdLst>
  <p:hf hdr="0" ftr="0" dt="0"/>
  <p:txStyles>
    <p:titleStyle>
      <a:lvl1pPr algn="l" defTabSz="457200" rtl="0" eaLnBrk="0" fontAlgn="base" hangingPunct="0">
        <a:spcBef>
          <a:spcPct val="0"/>
        </a:spcBef>
        <a:spcAft>
          <a:spcPct val="0"/>
        </a:spcAft>
        <a:defRPr lang="en-US" sz="3600" kern="1200" dirty="0">
          <a:solidFill>
            <a:srgbClr val="BA2E34"/>
          </a:solidFill>
          <a:latin typeface="Century Gothic" pitchFamily="34" charset="0"/>
          <a:ea typeface="ヒラギノ角ゴ Pro W3" pitchFamily="126" charset="-128"/>
          <a:cs typeface="Century Gothic" pitchFamily="34" charset="0"/>
        </a:defRPr>
      </a:lvl1pPr>
      <a:lvl2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2pPr>
      <a:lvl3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3pPr>
      <a:lvl4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4pPr>
      <a:lvl5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5pPr>
      <a:lvl6pPr marL="4572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6pPr>
      <a:lvl7pPr marL="9144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7pPr>
      <a:lvl8pPr marL="13716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8pPr>
      <a:lvl9pPr marL="18288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9pPr>
    </p:titleStyle>
    <p:bodyStyle>
      <a:lvl1pPr marL="342900" indent="-342900" algn="l" defTabSz="457200" rtl="0" eaLnBrk="0" fontAlgn="base" hangingPunct="0">
        <a:spcBef>
          <a:spcPct val="20000"/>
        </a:spcBef>
        <a:spcAft>
          <a:spcPct val="0"/>
        </a:spcAft>
        <a:buClr>
          <a:srgbClr val="BA2E34"/>
        </a:buClr>
        <a:buFont typeface="Arial" panose="020B0604020202020204" pitchFamily="34" charset="0"/>
        <a:buChar char="•"/>
        <a:defRPr lang="en-CA" sz="2600" kern="1200" dirty="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BA2E34"/>
        </a:buClr>
        <a:buFont typeface="Arial" panose="020B0604020202020204" pitchFamily="34" charset="0"/>
        <a:buChar char="•"/>
        <a:defRPr lang="en-CA" sz="2400" kern="1200" dirty="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BA2E34"/>
        </a:buClr>
        <a:buFont typeface="Arial" panose="020B0604020202020204" pitchFamily="34" charset="0"/>
        <a:buChar char="•"/>
        <a:defRPr lang="en-CA" sz="2200" kern="1200" dirty="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BA2E34"/>
        </a:buClr>
        <a:buFont typeface="Arial" panose="020B0604020202020204" pitchFamily="34" charset="0"/>
        <a:buChar char="•"/>
        <a:defRPr lang="en-CA" sz="2000" kern="1200" dirty="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BA2E34"/>
        </a:buClr>
        <a:buFont typeface="Arial" panose="020B0604020202020204" pitchFamily="34" charset="0"/>
        <a:buChar char="•"/>
        <a:defRPr lang="en-US" kern="1200" dirty="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65" y="103115"/>
            <a:ext cx="11768928" cy="5442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r>
              <a:rPr lang="fr-FR" sz="2000" dirty="0">
                <a:solidFill>
                  <a:srgbClr val="0082C9"/>
                </a:solidFill>
              </a:rPr>
              <a:t>Radar à technologie émergente </a:t>
            </a:r>
            <a:r>
              <a:rPr lang="fr-FR" sz="2000" dirty="0" smtClean="0">
                <a:solidFill>
                  <a:srgbClr val="0082C9"/>
                </a:solidFill>
              </a:rPr>
              <a:t>complet</a:t>
            </a:r>
            <a:r>
              <a:rPr lang="en-CA" sz="2000" dirty="0" smtClean="0">
                <a:solidFill>
                  <a:srgbClr val="0082C9"/>
                </a:solidFill>
              </a:rPr>
              <a:t>, </a:t>
            </a:r>
            <a:r>
              <a:rPr lang="en-CA" sz="2000" dirty="0" err="1" smtClean="0">
                <a:solidFill>
                  <a:srgbClr val="0082C9"/>
                </a:solidFill>
              </a:rPr>
              <a:t>fevrier</a:t>
            </a:r>
            <a:r>
              <a:rPr lang="en-CA" sz="2000" dirty="0" smtClean="0">
                <a:solidFill>
                  <a:srgbClr val="0082C9"/>
                </a:solidFill>
              </a:rPr>
              <a:t> </a:t>
            </a:r>
            <a:r>
              <a:rPr lang="en-CA" sz="2000" dirty="0" smtClean="0">
                <a:solidFill>
                  <a:srgbClr val="0082C9"/>
                </a:solidFill>
              </a:rPr>
              <a:t>2021 – </a:t>
            </a:r>
            <a:r>
              <a:rPr lang="fr-FR" sz="2000" dirty="0">
                <a:solidFill>
                  <a:srgbClr val="0082C9"/>
                </a:solidFill>
              </a:rPr>
              <a:t>Point de vue détaillé de la DGI</a:t>
            </a:r>
            <a:endParaRPr lang="en-CA" sz="2000" dirty="0">
              <a:solidFill>
                <a:srgbClr val="FF0000"/>
              </a:solidFill>
            </a:endParaRPr>
          </a:p>
        </p:txBody>
      </p:sp>
      <p:sp>
        <p:nvSpPr>
          <p:cNvPr id="3" name="Slide Number Placeholder 2"/>
          <p:cNvSpPr>
            <a:spLocks noGrp="1"/>
          </p:cNvSpPr>
          <p:nvPr>
            <p:ph type="sldNum" sz="quarter" idx="10"/>
          </p:nvPr>
        </p:nvSpPr>
        <p:spPr/>
        <p:txBody>
          <a:bodyPr/>
          <a:lstStyle/>
          <a:p>
            <a:fld id="{7D325CEB-1D58-4033-B3AA-47E6E8AA1651}" type="slidenum">
              <a:rPr lang="en-US" altLang="en-US" smtClean="0"/>
              <a:pPr/>
              <a:t>1</a:t>
            </a:fld>
            <a:endParaRPr lang="en-US" altLang="en-US"/>
          </a:p>
        </p:txBody>
      </p:sp>
      <p:sp>
        <p:nvSpPr>
          <p:cNvPr id="6" name="TextBox 5"/>
          <p:cNvSpPr txBox="1"/>
          <p:nvPr/>
        </p:nvSpPr>
        <p:spPr>
          <a:xfrm>
            <a:off x="5798636" y="740353"/>
            <a:ext cx="5950021" cy="3108543"/>
          </a:xfrm>
          <a:prstGeom prst="rect">
            <a:avLst/>
          </a:prstGeom>
          <a:noFill/>
          <a:ln>
            <a:solidFill>
              <a:schemeClr val="tx1"/>
            </a:solidFill>
          </a:ln>
        </p:spPr>
        <p:txBody>
          <a:bodyPr wrap="square" rtlCol="0">
            <a:spAutoFit/>
          </a:bodyPr>
          <a:lstStyle/>
          <a:p>
            <a:pPr lvl="0" defTabSz="806867" fontAlgn="auto">
              <a:spcBef>
                <a:spcPts val="0"/>
              </a:spcBef>
              <a:spcAft>
                <a:spcPts val="0"/>
              </a:spcAft>
              <a:defRPr/>
            </a:pPr>
            <a:r>
              <a:rPr lang="en-CA" sz="1400" b="1" u="sng" kern="0" dirty="0"/>
              <a:t>Phases de </a:t>
            </a:r>
            <a:r>
              <a:rPr lang="en-CA" sz="1400" b="1" u="sng" kern="0" dirty="0" err="1" smtClean="0"/>
              <a:t>recherch</a:t>
            </a:r>
            <a:endParaRPr lang="en-CA" sz="1400" b="1" u="sng" kern="0" dirty="0" smtClean="0"/>
          </a:p>
          <a:p>
            <a:pPr lvl="0" defTabSz="806867" fontAlgn="auto">
              <a:spcBef>
                <a:spcPts val="0"/>
              </a:spcBef>
              <a:spcAft>
                <a:spcPts val="0"/>
              </a:spcAft>
              <a:defRPr/>
            </a:pPr>
            <a:r>
              <a:rPr lang="fr-FR" sz="1200" b="1" kern="0" dirty="0"/>
              <a:t>Identifier / Prioriser  </a:t>
            </a:r>
            <a:r>
              <a:rPr lang="fr-FR" sz="1200" kern="0" dirty="0"/>
              <a:t>– Définir et trier les technologies émergentes. </a:t>
            </a:r>
          </a:p>
          <a:p>
            <a:pPr lvl="0" defTabSz="806867" fontAlgn="auto">
              <a:spcBef>
                <a:spcPts val="0"/>
              </a:spcBef>
              <a:spcAft>
                <a:spcPts val="0"/>
              </a:spcAft>
              <a:defRPr/>
            </a:pPr>
            <a:r>
              <a:rPr lang="fr-FR" sz="1200" b="1" kern="0" dirty="0"/>
              <a:t>Étudier </a:t>
            </a:r>
            <a:r>
              <a:rPr lang="fr-FR" sz="1200" kern="0" dirty="0"/>
              <a:t>– Découvrir, effectuer des recherches, apprendre et échanger des renseignements pour </a:t>
            </a:r>
            <a:r>
              <a:rPr lang="fr-FR" sz="1200" kern="0" dirty="0" err="1" smtClean="0"/>
              <a:t>éablir</a:t>
            </a:r>
            <a:r>
              <a:rPr lang="fr-FR" sz="1200" kern="0" dirty="0" smtClean="0"/>
              <a:t> </a:t>
            </a:r>
            <a:r>
              <a:rPr lang="fr-FR" sz="1200" kern="0" dirty="0"/>
              <a:t>une compréhension commune des sujets.</a:t>
            </a:r>
          </a:p>
          <a:p>
            <a:pPr lvl="0" defTabSz="806867" fontAlgn="auto">
              <a:spcBef>
                <a:spcPts val="0"/>
              </a:spcBef>
              <a:spcAft>
                <a:spcPts val="0"/>
              </a:spcAft>
              <a:defRPr/>
            </a:pPr>
            <a:r>
              <a:rPr lang="fr-FR" sz="1200" b="1" kern="0" dirty="0"/>
              <a:t>Associer </a:t>
            </a:r>
            <a:r>
              <a:rPr lang="fr-FR" sz="1200" kern="0" dirty="0"/>
              <a:t>– Analyser les risques, les répercussions et les possibilités pour l’Agence et fournir des orientations. Preuves du concept ou de la technologie (test de fonctionnement de la technologie afin de la comprendre).</a:t>
            </a:r>
          </a:p>
          <a:p>
            <a:pPr lvl="0" defTabSz="806867" fontAlgn="auto">
              <a:spcBef>
                <a:spcPts val="0"/>
              </a:spcBef>
              <a:spcAft>
                <a:spcPts val="0"/>
              </a:spcAft>
              <a:defRPr/>
            </a:pPr>
            <a:r>
              <a:rPr lang="fr-FR" sz="1200" b="1" kern="0" dirty="0" smtClean="0"/>
              <a:t>Planifier </a:t>
            </a:r>
            <a:r>
              <a:rPr lang="fr-FR" sz="1200" kern="0" dirty="0" smtClean="0"/>
              <a:t>– Établir la voie à suivre (preuves du concept, stratégies d’adoption).</a:t>
            </a:r>
          </a:p>
          <a:p>
            <a:pPr lvl="0" defTabSz="806867" fontAlgn="auto">
              <a:spcBef>
                <a:spcPts val="0"/>
              </a:spcBef>
              <a:spcAft>
                <a:spcPts val="0"/>
              </a:spcAft>
              <a:defRPr/>
            </a:pPr>
            <a:r>
              <a:rPr lang="fr-FR" sz="1200" b="1" kern="0" dirty="0" smtClean="0"/>
              <a:t>Adopter </a:t>
            </a:r>
            <a:r>
              <a:rPr lang="fr-FR" sz="1200" kern="0" dirty="0" smtClean="0"/>
              <a:t>–  Élaborer les fondements d’utilisation (projets pilotes, architectures, normes).</a:t>
            </a:r>
          </a:p>
          <a:p>
            <a:pPr lvl="0" defTabSz="806867" fontAlgn="auto">
              <a:spcBef>
                <a:spcPts val="0"/>
              </a:spcBef>
              <a:spcAft>
                <a:spcPts val="0"/>
              </a:spcAft>
              <a:defRPr/>
            </a:pPr>
            <a:r>
              <a:rPr lang="fr-FR" sz="1200" b="1" kern="0" dirty="0" smtClean="0"/>
              <a:t>Préparer </a:t>
            </a:r>
            <a:r>
              <a:rPr lang="fr-FR" sz="1200" kern="0" dirty="0"/>
              <a:t>– Intégration et utilisation (prêt pour la production).</a:t>
            </a:r>
            <a:endParaRPr lang="en-CA" sz="1200" kern="0" dirty="0" smtClean="0"/>
          </a:p>
          <a:p>
            <a:pPr lvl="0" defTabSz="806867" fontAlgn="auto">
              <a:spcBef>
                <a:spcPts val="0"/>
              </a:spcBef>
              <a:spcAft>
                <a:spcPts val="0"/>
              </a:spcAft>
              <a:defRPr/>
            </a:pPr>
            <a:endParaRPr lang="en-CA" sz="1200" b="1" kern="0" dirty="0" smtClean="0"/>
          </a:p>
          <a:p>
            <a:pPr lvl="0" defTabSz="806867" fontAlgn="auto">
              <a:spcBef>
                <a:spcPts val="0"/>
              </a:spcBef>
              <a:spcAft>
                <a:spcPts val="0"/>
              </a:spcAft>
              <a:defRPr/>
            </a:pPr>
            <a:r>
              <a:rPr lang="en-CA" sz="1400" b="1" u="sng" kern="0" dirty="0"/>
              <a:t>Arc </a:t>
            </a:r>
            <a:r>
              <a:rPr lang="en-CA" sz="1400" b="1" u="sng" kern="0" dirty="0" err="1"/>
              <a:t>d’activité</a:t>
            </a:r>
            <a:endParaRPr lang="en-CA" sz="1400" b="1" u="sng" kern="0" dirty="0" smtClean="0"/>
          </a:p>
          <a:p>
            <a:pPr lvl="0" defTabSz="806867" fontAlgn="auto">
              <a:spcBef>
                <a:spcPts val="0"/>
              </a:spcBef>
              <a:spcAft>
                <a:spcPts val="0"/>
              </a:spcAft>
              <a:defRPr/>
            </a:pPr>
            <a:r>
              <a:rPr lang="fr-FR" sz="1200" b="1" kern="0" dirty="0"/>
              <a:t>S’arrêter </a:t>
            </a:r>
            <a:r>
              <a:rPr lang="fr-FR" sz="1200" kern="0" dirty="0"/>
              <a:t>– Attendre pour plus de maturité OU ne s’applique pas à l’Agence.</a:t>
            </a:r>
          </a:p>
          <a:p>
            <a:pPr lvl="0" defTabSz="806867" fontAlgn="auto">
              <a:spcBef>
                <a:spcPts val="0"/>
              </a:spcBef>
              <a:spcAft>
                <a:spcPts val="0"/>
              </a:spcAft>
              <a:defRPr/>
            </a:pPr>
            <a:r>
              <a:rPr lang="fr-FR" sz="1200" b="1" kern="0" dirty="0"/>
              <a:t>Regarder + apprendre </a:t>
            </a:r>
            <a:r>
              <a:rPr lang="fr-FR" sz="1200" kern="0" dirty="0"/>
              <a:t>– Prometteur; continuer à surveiller.</a:t>
            </a:r>
          </a:p>
          <a:p>
            <a:pPr lvl="0" defTabSz="806867" fontAlgn="auto">
              <a:spcBef>
                <a:spcPts val="0"/>
              </a:spcBef>
              <a:spcAft>
                <a:spcPts val="0"/>
              </a:spcAft>
              <a:defRPr/>
            </a:pPr>
            <a:r>
              <a:rPr lang="fr-FR" sz="1200" b="1" kern="0" dirty="0"/>
              <a:t>Mobiliser </a:t>
            </a:r>
            <a:r>
              <a:rPr lang="fr-FR" sz="1200" kern="0" dirty="0"/>
              <a:t>– Prendre des mesures concrètes en vue de l’adoption dans les trois prochaines années, comme les recherches, les projets pilotes et les stratégies d’adoption.</a:t>
            </a:r>
            <a:endParaRPr lang="en-CA" sz="1200" kern="0" dirty="0"/>
          </a:p>
        </p:txBody>
      </p:sp>
      <p:pic>
        <p:nvPicPr>
          <p:cNvPr id="5" name="Picture 4"/>
          <p:cNvPicPr>
            <a:picLocks noChangeAspect="1"/>
          </p:cNvPicPr>
          <p:nvPr/>
        </p:nvPicPr>
        <p:blipFill>
          <a:blip r:embed="rId3"/>
          <a:stretch>
            <a:fillRect/>
          </a:stretch>
        </p:blipFill>
        <p:spPr>
          <a:xfrm>
            <a:off x="5798636" y="4029716"/>
            <a:ext cx="3286852" cy="2073476"/>
          </a:xfrm>
          <a:prstGeom prst="rect">
            <a:avLst/>
          </a:prstGeom>
        </p:spPr>
      </p:pic>
      <p:pic>
        <p:nvPicPr>
          <p:cNvPr id="9" name="Picture 8"/>
          <p:cNvPicPr>
            <a:picLocks noChangeAspect="1"/>
          </p:cNvPicPr>
          <p:nvPr/>
        </p:nvPicPr>
        <p:blipFill>
          <a:blip r:embed="rId4"/>
          <a:stretch>
            <a:fillRect/>
          </a:stretch>
        </p:blipFill>
        <p:spPr>
          <a:xfrm>
            <a:off x="472120" y="740352"/>
            <a:ext cx="5326516" cy="5494193"/>
          </a:xfrm>
          <a:prstGeom prst="rect">
            <a:avLst/>
          </a:prstGeom>
        </p:spPr>
      </p:pic>
    </p:spTree>
    <p:extLst>
      <p:ext uri="{BB962C8B-B14F-4D97-AF65-F5344CB8AC3E}">
        <p14:creationId xmlns:p14="http://schemas.microsoft.com/office/powerpoint/2010/main" val="11204977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017212|-1237980|-7240861|-12684655|-10856873|CRA&quot;,&quot;Id&quot;:&quot;58a1d83f3143433a6cea87d8&quot;,&quot;SmartGridHorizontal&quot;:0,&quot;LinkedExcelSources&quot;:{},&quot;LinkedProjectSources&quot;:{},&quot;FlowConfig&quot;:{&quot;Canvas&quot;:{&quot;Slide&quot;:-1,&quot;Width&quot;:0,&quot;Height&quot;:0},&quot;Timeline&quot;:{&quot;Actions&quot;:[]}}}"/>
</p:tagLst>
</file>

<file path=ppt/theme/theme1.xml><?xml version="1.0" encoding="utf-8"?>
<a:theme xmlns:a="http://schemas.openxmlformats.org/drawingml/2006/main" name="Office Theme">
  <a:themeElements>
    <a:clrScheme name="Custom 32">
      <a:dk1>
        <a:sysClr val="windowText" lastClr="000000"/>
      </a:dk1>
      <a:lt1>
        <a:sysClr val="window" lastClr="FFFFFF"/>
      </a:lt1>
      <a:dk2>
        <a:srgbClr val="1F497D"/>
      </a:dk2>
      <a:lt2>
        <a:srgbClr val="EEECE1"/>
      </a:lt2>
      <a:accent1>
        <a:srgbClr val="0092D2"/>
      </a:accent1>
      <a:accent2>
        <a:srgbClr val="16629B"/>
      </a:accent2>
      <a:accent3>
        <a:srgbClr val="73B632"/>
      </a:accent3>
      <a:accent4>
        <a:srgbClr val="991324"/>
      </a:accent4>
      <a:accent5>
        <a:srgbClr val="441A66"/>
      </a:accent5>
      <a:accent6>
        <a:srgbClr val="E47623"/>
      </a:accent6>
      <a:hlink>
        <a:srgbClr val="0000FF"/>
      </a:hlink>
      <a:folHlink>
        <a:srgbClr val="800080"/>
      </a:folHlink>
    </a:clrScheme>
    <a:fontScheme name="Summer">
      <a:majorFont>
        <a:latin typeface="Century Gothic"/>
        <a:ea typeface=""/>
        <a:cs typeface=""/>
        <a:font script="Jpan" typeface="ヒラギノ丸ゴ Pro W4"/>
        <a:font script="Hans" typeface="宋体"/>
        <a:font script="Hant" typeface="新細明體"/>
      </a:majorFont>
      <a:minorFont>
        <a:latin typeface="Century Gothic"/>
        <a:ea typeface=""/>
        <a:cs typeface=""/>
        <a:font script="Jpan" typeface="ヒラギノ丸ゴ Pro W4"/>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Century Gothic" panose="020B050202020202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6325</TotalTime>
  <Words>184</Words>
  <Application>Microsoft Office PowerPoint</Application>
  <PresentationFormat>Widescreen</PresentationFormat>
  <Paragraphs>15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Century Gothic</vt:lpstr>
      <vt:lpstr>Gill Sans Light</vt:lpstr>
      <vt:lpstr>ヒラギノ角ゴ Pro W3</vt:lpstr>
      <vt:lpstr>Office Theme</vt:lpstr>
      <vt:lpstr>Radar à technologie émergente complet, fevrier 2021 – Point de vue détaillé de la DGI</vt:lpstr>
    </vt:vector>
  </TitlesOfParts>
  <Company>BSL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ITAS/SC&amp;D</dc:creator>
  <cp:keywords>SecurityClassificationLevel - UNCLASSIFIED, Creator - Lescard, Lisa, EventDateandTime - 2020-09-01 at 05:57:45 PM, SecurityClassificationLevel - UNCLASSIFIED, Creator - Lescard, Lisa, EventDateandTime - 2020-09-01 at 06:08:31 PM, SecurityClassificationLevel - UNCLASSIFIED, Creator - Lyman, Sara, EventDateandTime - 2020-09-15 at 08:52:56 AM, SecurityClassificationLevel - UNCLASSIFIED, Creator - Lyman, Sara, EventDateandTime - 2020-09-18 at 09:26:29 AM, SecurityClassificationLevel - UNCLASSIFIED, Creator - Bolivar, Kim, EventDateandTime - 2020-10-19 at 11:54:53 AM, SecurityClassificationLevel - UNCLASSIFIED, Creator - Bolivar, Kim, EventDateandTime - 2020-10-19 at 02:01:36 PM, SecurityClassificationLevel - UNCLASSIFIED, Creator - Bolivar, Kim, EventDateandTime - 2020-10-19 at 04:44:40 PM, SecurityClassificationLevel - UNCLASSIFIED, Creator - Alavi, Shamir, EventDateandTime - 2020-10-19 at 04:50:51 PM, SecurityClassificationLevel - UNCLASSIFIED, Creator - Alavi, Shamir, EventDateandTime - 2020-10-19 at 04:58:28 PM, SecurityClassificationLevel - UNCLASSIFIED, Creator - Bolivar, Kim, EventDateandTime - 2020-10-20 at 08:53:02 AM, SecurityClassificationLevel - UNCLASSIFIED, Creator - Bolivar, Kim, EventDateandTime - 2020-10-20 at 09:00:26 AM, SecurityClassificationLevel - UNCLASSIFIED, Creator - Bolivar, Kim, EventDateandTime - 2020-10-20 at 10:47:36 AM, SecurityClassificationLevel - UNCLASSIFIED, Creator - Bolivar, Kim, EventDateandTime - 2020-10-20 at 10:50:09 AM, SecurityClassificationLevel - UNCLASSIFIED, Creator - Bolivar, Kim, EventDateandTime - 2020-10-20 at 10:53:33 AM, SecurityClassificationLevel - UNCLASSIFIED, Creator - Bolivar, Kim, EventDateandTime - 2020-11-02 at 09:26:17 AM, SecurityClassificationLevel - UNCLASSIFIED, Creator - Tremblay, Bruno, EventDateandTime - 2020-11-03 at 08:37:17 AM, SecurityClassificationLevel - UNCLASSIFIED, Creator - Tremblay, Bruno, EventDateandTime - 2020-11-03 at 08:39:29 AM, SecurityClassificationLevel - UNCLASSIFIED, Creator - Alavi, Shamir, EventDateandTime - 2020-11-05 at 06:04:59 PM, SecurityClassificationLevel - UNCLASSIFIED, Creator - Alavi, Shamir, EventDateandTime - 2020-12-30 at 12:54:48 PM, SecurityClassificationLevel - UNCLASSIFIED, Creator - Alavi, Shamir, EventDateandTime - 2021-02-05 at 07:20:28 PM, SecurityClassificationLevel - UNCLASSIFIED, Creator - Nkutu, Faisal, EventDateandTime - 2021-03-09 at 09:53:06 PM</cp:keywords>
  <cp:lastModifiedBy>Nkutu, Faisal</cp:lastModifiedBy>
  <cp:revision>576</cp:revision>
  <dcterms:created xsi:type="dcterms:W3CDTF">2015-04-10T18:49:27Z</dcterms:created>
  <dcterms:modified xsi:type="dcterms:W3CDTF">2021-03-10T02:53:07Z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68d035c8-b203-47c4-8b84-c69367dfb23b</vt:lpwstr>
  </property>
  <property fmtid="{D5CDD505-2E9C-101B-9397-08002B2CF9AE}" pid="3" name="SecurityClassificationLevel">
    <vt:lpwstr>UNCLASSIFIED</vt:lpwstr>
  </property>
  <property fmtid="{D5CDD505-2E9C-101B-9397-08002B2CF9AE}" pid="4" name="LanguageSelection">
    <vt:lpwstr>ENGLISH</vt:lpwstr>
  </property>
  <property fmtid="{D5CDD505-2E9C-101B-9397-08002B2CF9AE}" pid="5" name="VISUALMARKINGS">
    <vt:lpwstr>YES</vt:lpwstr>
  </property>
</Properties>
</file>