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3"/>
  </p:notesMasterIdLst>
  <p:handoutMasterIdLst>
    <p:handoutMasterId r:id="rId24"/>
  </p:handoutMasterIdLst>
  <p:sldIdLst>
    <p:sldId id="292" r:id="rId2"/>
    <p:sldId id="295" r:id="rId3"/>
    <p:sldId id="296" r:id="rId4"/>
    <p:sldId id="297" r:id="rId5"/>
    <p:sldId id="298" r:id="rId6"/>
    <p:sldId id="299" r:id="rId7"/>
    <p:sldId id="300" r:id="rId8"/>
    <p:sldId id="301" r:id="rId9"/>
    <p:sldId id="302" r:id="rId10"/>
    <p:sldId id="303" r:id="rId11"/>
    <p:sldId id="304" r:id="rId12"/>
    <p:sldId id="305" r:id="rId13"/>
    <p:sldId id="306" r:id="rId14"/>
    <p:sldId id="307" r:id="rId15"/>
    <p:sldId id="308" r:id="rId16"/>
    <p:sldId id="309" r:id="rId17"/>
    <p:sldId id="310" r:id="rId18"/>
    <p:sldId id="311" r:id="rId19"/>
    <p:sldId id="312" r:id="rId20"/>
    <p:sldId id="314" r:id="rId21"/>
    <p:sldId id="313" r:id="rId22"/>
  </p:sldIdLst>
  <p:sldSz cx="12192000" cy="6858000"/>
  <p:notesSz cx="6858000" cy="9144000"/>
  <p:custDataLst>
    <p:tags r:id="rId25"/>
  </p:custDataLst>
  <p:defaultTextStyle>
    <a:defPPr>
      <a:defRPr lang="en-US"/>
    </a:defPPr>
    <a:lvl1pPr algn="l" defTabSz="457200" rtl="0" fontAlgn="base">
      <a:spcBef>
        <a:spcPct val="0"/>
      </a:spcBef>
      <a:spcAft>
        <a:spcPct val="0"/>
      </a:spcAft>
      <a:defRPr kern="1200">
        <a:solidFill>
          <a:schemeClr val="tx1"/>
        </a:solidFill>
        <a:latin typeface="Calibri" panose="020F0502020204030204" pitchFamily="34" charset="0"/>
        <a:ea typeface="ヒラギノ角ゴ Pro W3" pitchFamily="127" charset="-128"/>
        <a:cs typeface="+mn-cs"/>
      </a:defRPr>
    </a:lvl1pPr>
    <a:lvl2pPr marL="457200" algn="l" defTabSz="457200" rtl="0" fontAlgn="base">
      <a:spcBef>
        <a:spcPct val="0"/>
      </a:spcBef>
      <a:spcAft>
        <a:spcPct val="0"/>
      </a:spcAft>
      <a:defRPr kern="1200">
        <a:solidFill>
          <a:schemeClr val="tx1"/>
        </a:solidFill>
        <a:latin typeface="Calibri" panose="020F0502020204030204" pitchFamily="34" charset="0"/>
        <a:ea typeface="ヒラギノ角ゴ Pro W3" pitchFamily="127" charset="-128"/>
        <a:cs typeface="+mn-cs"/>
      </a:defRPr>
    </a:lvl2pPr>
    <a:lvl3pPr marL="914400" algn="l" defTabSz="457200" rtl="0" fontAlgn="base">
      <a:spcBef>
        <a:spcPct val="0"/>
      </a:spcBef>
      <a:spcAft>
        <a:spcPct val="0"/>
      </a:spcAft>
      <a:defRPr kern="1200">
        <a:solidFill>
          <a:schemeClr val="tx1"/>
        </a:solidFill>
        <a:latin typeface="Calibri" panose="020F0502020204030204" pitchFamily="34" charset="0"/>
        <a:ea typeface="ヒラギノ角ゴ Pro W3" pitchFamily="127" charset="-128"/>
        <a:cs typeface="+mn-cs"/>
      </a:defRPr>
    </a:lvl3pPr>
    <a:lvl4pPr marL="1371600" algn="l" defTabSz="457200" rtl="0" fontAlgn="base">
      <a:spcBef>
        <a:spcPct val="0"/>
      </a:spcBef>
      <a:spcAft>
        <a:spcPct val="0"/>
      </a:spcAft>
      <a:defRPr kern="1200">
        <a:solidFill>
          <a:schemeClr val="tx1"/>
        </a:solidFill>
        <a:latin typeface="Calibri" panose="020F0502020204030204" pitchFamily="34" charset="0"/>
        <a:ea typeface="ヒラギノ角ゴ Pro W3" pitchFamily="127" charset="-128"/>
        <a:cs typeface="+mn-cs"/>
      </a:defRPr>
    </a:lvl4pPr>
    <a:lvl5pPr marL="1828800" algn="l" defTabSz="457200" rtl="0" fontAlgn="base">
      <a:spcBef>
        <a:spcPct val="0"/>
      </a:spcBef>
      <a:spcAft>
        <a:spcPct val="0"/>
      </a:spcAft>
      <a:defRPr kern="1200">
        <a:solidFill>
          <a:schemeClr val="tx1"/>
        </a:solidFill>
        <a:latin typeface="Calibri" panose="020F0502020204030204" pitchFamily="34" charset="0"/>
        <a:ea typeface="ヒラギノ角ゴ Pro W3" pitchFamily="127" charset="-128"/>
        <a:cs typeface="+mn-cs"/>
      </a:defRPr>
    </a:lvl5pPr>
    <a:lvl6pPr marL="2286000" algn="l" defTabSz="914400" rtl="0" eaLnBrk="1" latinLnBrk="0" hangingPunct="1">
      <a:defRPr kern="1200">
        <a:solidFill>
          <a:schemeClr val="tx1"/>
        </a:solidFill>
        <a:latin typeface="Calibri" panose="020F0502020204030204" pitchFamily="34" charset="0"/>
        <a:ea typeface="ヒラギノ角ゴ Pro W3" pitchFamily="127" charset="-128"/>
        <a:cs typeface="+mn-cs"/>
      </a:defRPr>
    </a:lvl6pPr>
    <a:lvl7pPr marL="2743200" algn="l" defTabSz="914400" rtl="0" eaLnBrk="1" latinLnBrk="0" hangingPunct="1">
      <a:defRPr kern="1200">
        <a:solidFill>
          <a:schemeClr val="tx1"/>
        </a:solidFill>
        <a:latin typeface="Calibri" panose="020F0502020204030204" pitchFamily="34" charset="0"/>
        <a:ea typeface="ヒラギノ角ゴ Pro W3" pitchFamily="127" charset="-128"/>
        <a:cs typeface="+mn-cs"/>
      </a:defRPr>
    </a:lvl7pPr>
    <a:lvl8pPr marL="3200400" algn="l" defTabSz="914400" rtl="0" eaLnBrk="1" latinLnBrk="0" hangingPunct="1">
      <a:defRPr kern="1200">
        <a:solidFill>
          <a:schemeClr val="tx1"/>
        </a:solidFill>
        <a:latin typeface="Calibri" panose="020F0502020204030204" pitchFamily="34" charset="0"/>
        <a:ea typeface="ヒラギノ角ゴ Pro W3" pitchFamily="127" charset="-128"/>
        <a:cs typeface="+mn-cs"/>
      </a:defRPr>
    </a:lvl8pPr>
    <a:lvl9pPr marL="3657600" algn="l" defTabSz="914400" rtl="0" eaLnBrk="1" latinLnBrk="0" hangingPunct="1">
      <a:defRPr kern="1200">
        <a:solidFill>
          <a:schemeClr val="tx1"/>
        </a:solidFill>
        <a:latin typeface="Calibri" panose="020F0502020204030204" pitchFamily="34" charset="0"/>
        <a:ea typeface="ヒラギノ角ゴ Pro W3" pitchFamily="127" charset="-128"/>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57AC0"/>
    <a:srgbClr val="0082C9"/>
    <a:srgbClr val="ECECEC"/>
    <a:srgbClr val="064163"/>
    <a:srgbClr val="595959"/>
    <a:srgbClr val="808080"/>
    <a:srgbClr val="BA2E34"/>
    <a:srgbClr val="870F1F"/>
    <a:srgbClr val="3B1659"/>
    <a:srgbClr val="84B3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711" autoAdjust="0"/>
    <p:restoredTop sz="75517" autoAdjust="0"/>
  </p:normalViewPr>
  <p:slideViewPr>
    <p:cSldViewPr snapToGrid="0" snapToObjects="1">
      <p:cViewPr varScale="1">
        <p:scale>
          <a:sx n="88" d="100"/>
          <a:sy n="88" d="100"/>
        </p:scale>
        <p:origin x="1260" y="84"/>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snapToObjects="1">
      <p:cViewPr varScale="1">
        <p:scale>
          <a:sx n="73" d="100"/>
          <a:sy n="73" d="100"/>
        </p:scale>
        <p:origin x="-4140"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D04D6973-754B-47CD-95F4-E4177A42261F}" type="datetimeFigureOut">
              <a:rPr lang="en-US" altLang="en-US"/>
              <a:pPr/>
              <a:t>10/16/2020</a:t>
            </a:fld>
            <a:endParaRPr lang="en-US" alt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9E8D216E-3286-4007-A09A-41655211AEC2}" type="slidenum">
              <a:rPr lang="en-US" altLang="en-US"/>
              <a:pPr/>
              <a:t>‹#›</a:t>
            </a:fld>
            <a:endParaRPr lang="en-US" altLang="en-US"/>
          </a:p>
        </p:txBody>
      </p:sp>
    </p:spTree>
    <p:extLst>
      <p:ext uri="{BB962C8B-B14F-4D97-AF65-F5344CB8AC3E}">
        <p14:creationId xmlns:p14="http://schemas.microsoft.com/office/powerpoint/2010/main" val="405910460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72979507-E6EB-4E09-9330-8A6222761008}" type="datetimeFigureOut">
              <a:rPr lang="en-US" altLang="en-US"/>
              <a:pPr/>
              <a:t>10/16/2020</a:t>
            </a:fld>
            <a:endParaRPr lang="en-US" alt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CA" noProof="0" smtClean="0"/>
              <a:t>Click to edit Master text styles</a:t>
            </a:r>
          </a:p>
          <a:p>
            <a:pPr lvl="1"/>
            <a:r>
              <a:rPr lang="en-CA" noProof="0" smtClean="0"/>
              <a:t>Second level</a:t>
            </a:r>
          </a:p>
          <a:p>
            <a:pPr lvl="2"/>
            <a:r>
              <a:rPr lang="en-CA" noProof="0" smtClean="0"/>
              <a:t>Third level</a:t>
            </a:r>
          </a:p>
          <a:p>
            <a:pPr lvl="3"/>
            <a:r>
              <a:rPr lang="en-CA" noProof="0" smtClean="0"/>
              <a:t>Fourth level</a:t>
            </a:r>
          </a:p>
          <a:p>
            <a:pPr lvl="4"/>
            <a:r>
              <a:rPr lang="en-CA"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58B6414A-BA14-4DDA-AFF4-139240F35821}" type="slidenum">
              <a:rPr lang="en-US" altLang="en-US"/>
              <a:pPr/>
              <a:t>‹#›</a:t>
            </a:fld>
            <a:endParaRPr lang="en-US" altLang="en-US"/>
          </a:p>
        </p:txBody>
      </p:sp>
    </p:spTree>
    <p:extLst>
      <p:ext uri="{BB962C8B-B14F-4D97-AF65-F5344CB8AC3E}">
        <p14:creationId xmlns:p14="http://schemas.microsoft.com/office/powerpoint/2010/main" val="2252839806"/>
      </p:ext>
    </p:extLst>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defRPr sz="1200" kern="1200">
        <a:solidFill>
          <a:schemeClr val="tx1"/>
        </a:solidFill>
        <a:latin typeface="+mn-lt"/>
        <a:ea typeface="ヒラギノ角ゴ Pro W3" pitchFamily="126" charset="-128"/>
        <a:cs typeface="ヒラギノ角ゴ Pro W3" charset="0"/>
      </a:defRPr>
    </a:lvl1pPr>
    <a:lvl2pPr marL="457200" algn="l" defTabSz="457200" rtl="0" eaLnBrk="0" fontAlgn="base" hangingPunct="0">
      <a:spcBef>
        <a:spcPct val="30000"/>
      </a:spcBef>
      <a:spcAft>
        <a:spcPct val="0"/>
      </a:spcAft>
      <a:defRPr sz="1200" kern="1200">
        <a:solidFill>
          <a:schemeClr val="tx1"/>
        </a:solidFill>
        <a:latin typeface="+mn-lt"/>
        <a:ea typeface="ヒラギノ角ゴ Pro W3" pitchFamily="126"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ヒラギノ角ゴ Pro W3" pitchFamily="126"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ヒラギノ角ゴ Pro W3" pitchFamily="126"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ヒラギノ角ゴ Pro W3" pitchFamily="126"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www.microsoft.com/en-us/translator/business/faq/"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algn="l" defTabSz="457200" rtl="0" eaLnBrk="0" fontAlgn="base" latinLnBrk="0" hangingPunct="0">
              <a:lnSpc>
                <a:spcPct val="100000"/>
              </a:lnSpc>
              <a:spcBef>
                <a:spcPct val="30000"/>
              </a:spcBef>
              <a:spcAft>
                <a:spcPct val="0"/>
              </a:spcAft>
              <a:buClrTx/>
              <a:buSzTx/>
              <a:buFontTx/>
              <a:buNone/>
              <a:tabLst/>
              <a:defRPr/>
            </a:pPr>
            <a:r>
              <a:rPr lang="en-CA" baseline="0" dirty="0" smtClean="0"/>
              <a:t>Disclaimer: </a:t>
            </a:r>
            <a:r>
              <a:rPr lang="en-CA" sz="1200" kern="1200" dirty="0" smtClean="0">
                <a:solidFill>
                  <a:schemeClr val="tx1"/>
                </a:solidFill>
                <a:effectLst/>
                <a:latin typeface="+mn-lt"/>
                <a:ea typeface="ヒラギノ角ゴ Pro W3" pitchFamily="126" charset="-128"/>
                <a:cs typeface="ヒラギノ角ゴ Pro W3" charset="0"/>
              </a:rPr>
              <a:t>I’m not 100% sure if this is categorized as AI (since that and machine learning are used almost interchangeably sometimes), and the line on this project is pretty blurry (neural machine translation?), so I hope I’m not leading anyone into disappointment here.</a:t>
            </a:r>
          </a:p>
          <a:p>
            <a:endParaRPr lang="en-CA" dirty="0" smtClean="0"/>
          </a:p>
          <a:p>
            <a:r>
              <a:rPr lang="en-CA" dirty="0" smtClean="0"/>
              <a:t>Machine </a:t>
            </a:r>
            <a:r>
              <a:rPr lang="en-CA" dirty="0" smtClean="0"/>
              <a:t>generated translation</a:t>
            </a:r>
            <a:r>
              <a:rPr lang="en-CA" baseline="0" dirty="0" smtClean="0"/>
              <a:t> service</a:t>
            </a:r>
            <a:r>
              <a:rPr lang="en-CA" dirty="0" smtClean="0"/>
              <a:t>,</a:t>
            </a:r>
            <a:r>
              <a:rPr lang="en-CA" baseline="0" dirty="0" smtClean="0"/>
              <a:t> p</a:t>
            </a:r>
            <a:r>
              <a:rPr lang="en-CA" dirty="0" smtClean="0"/>
              <a:t>art of Microsoft</a:t>
            </a:r>
            <a:r>
              <a:rPr lang="en-CA" baseline="0" dirty="0" smtClean="0"/>
              <a:t> Azure’s cloud offering.</a:t>
            </a:r>
          </a:p>
          <a:p>
            <a:endParaRPr lang="en-CA" baseline="0" dirty="0" smtClean="0"/>
          </a:p>
          <a:p>
            <a:r>
              <a:rPr lang="en-CA" baseline="0" dirty="0" smtClean="0"/>
              <a:t>Kind of like an API version of google translate</a:t>
            </a:r>
          </a:p>
          <a:p>
            <a:endParaRPr lang="en-CA" baseline="0" dirty="0" smtClean="0"/>
          </a:p>
          <a:p>
            <a:r>
              <a:rPr lang="en-CA" baseline="0" dirty="0" smtClean="0"/>
              <a:t>Main differentiating feature: it can be trained (</a:t>
            </a:r>
            <a:r>
              <a:rPr lang="en-CA" sz="1200" b="0" i="0" kern="1200" dirty="0" smtClean="0">
                <a:solidFill>
                  <a:schemeClr val="tx1"/>
                </a:solidFill>
                <a:effectLst/>
                <a:latin typeface="+mn-lt"/>
                <a:ea typeface="ヒラギノ角ゴ Pro W3" pitchFamily="126" charset="-128"/>
                <a:cs typeface="ヒラギノ角ゴ Pro W3" charset="0"/>
              </a:rPr>
              <a:t>neural translation system)</a:t>
            </a:r>
            <a:r>
              <a:rPr lang="en-CA" baseline="0" dirty="0" smtClean="0"/>
              <a:t>.</a:t>
            </a:r>
          </a:p>
          <a:p>
            <a:pPr marL="0" marR="0" lvl="0" indent="0" algn="l" defTabSz="457200" rtl="0" eaLnBrk="0" fontAlgn="base" latinLnBrk="0" hangingPunct="0">
              <a:lnSpc>
                <a:spcPct val="100000"/>
              </a:lnSpc>
              <a:spcBef>
                <a:spcPct val="30000"/>
              </a:spcBef>
              <a:spcAft>
                <a:spcPct val="0"/>
              </a:spcAft>
              <a:buClrTx/>
              <a:buSzTx/>
              <a:buFontTx/>
              <a:buNone/>
              <a:tabLst/>
              <a:defRPr/>
            </a:pPr>
            <a:endParaRPr lang="en-CA" sz="1200" kern="1200" dirty="0" smtClean="0">
              <a:solidFill>
                <a:schemeClr val="tx1"/>
              </a:solidFill>
              <a:effectLst/>
              <a:latin typeface="+mn-lt"/>
              <a:ea typeface="ヒラギノ角ゴ Pro W3" pitchFamily="126" charset="-128"/>
              <a:cs typeface="ヒラギノ角ゴ Pro W3" charset="0"/>
            </a:endParaRPr>
          </a:p>
          <a:p>
            <a:pPr marL="0" marR="0" lvl="0" indent="0" algn="l" defTabSz="457200" rtl="0" eaLnBrk="0" fontAlgn="base" latinLnBrk="0" hangingPunct="0">
              <a:lnSpc>
                <a:spcPct val="100000"/>
              </a:lnSpc>
              <a:spcBef>
                <a:spcPct val="30000"/>
              </a:spcBef>
              <a:spcAft>
                <a:spcPct val="0"/>
              </a:spcAft>
              <a:buClrTx/>
              <a:buSzTx/>
              <a:buFontTx/>
              <a:buNone/>
              <a:tabLst/>
              <a:defRPr/>
            </a:pPr>
            <a:r>
              <a:rPr lang="en-CA" sz="1200" kern="1200" dirty="0" smtClean="0">
                <a:solidFill>
                  <a:schemeClr val="tx1"/>
                </a:solidFill>
                <a:effectLst/>
                <a:latin typeface="+mn-lt"/>
                <a:ea typeface="ヒラギノ角ゴ Pro W3" pitchFamily="126" charset="-128"/>
                <a:cs typeface="ヒラギノ角ゴ Pro W3" charset="0"/>
              </a:rPr>
              <a:t>(Machine learning is the study of computer algorithms that allow computer programs to automatically improve through experience) - Prof. Tom M. Mitchell. National Academy of Engineering</a:t>
            </a:r>
          </a:p>
        </p:txBody>
      </p:sp>
      <p:sp>
        <p:nvSpPr>
          <p:cNvPr id="4" name="Slide Number Placeholder 3"/>
          <p:cNvSpPr>
            <a:spLocks noGrp="1"/>
          </p:cNvSpPr>
          <p:nvPr>
            <p:ph type="sldNum" sz="quarter" idx="10"/>
          </p:nvPr>
        </p:nvSpPr>
        <p:spPr/>
        <p:txBody>
          <a:bodyPr/>
          <a:lstStyle/>
          <a:p>
            <a:fld id="{58B6414A-BA14-4DDA-AFF4-139240F35821}" type="slidenum">
              <a:rPr lang="en-US" altLang="en-US" smtClean="0"/>
              <a:pPr/>
              <a:t>1</a:t>
            </a:fld>
            <a:endParaRPr lang="en-US" altLang="en-US"/>
          </a:p>
        </p:txBody>
      </p:sp>
    </p:spTree>
    <p:extLst>
      <p:ext uri="{BB962C8B-B14F-4D97-AF65-F5344CB8AC3E}">
        <p14:creationId xmlns:p14="http://schemas.microsoft.com/office/powerpoint/2010/main" val="11993216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Highlights:</a:t>
            </a:r>
          </a:p>
          <a:p>
            <a:pPr marL="171450" indent="-171450">
              <a:buFontTx/>
              <a:buChar char="-"/>
            </a:pPr>
            <a:r>
              <a:rPr lang="en-CA" dirty="0" smtClean="0"/>
              <a:t>Used the correct form of “</a:t>
            </a:r>
            <a:r>
              <a:rPr lang="en-CA" dirty="0" err="1" smtClean="0"/>
              <a:t>modifie</a:t>
            </a:r>
            <a:r>
              <a:rPr lang="en-CA" dirty="0" smtClean="0"/>
              <a:t>” and “declaration”</a:t>
            </a:r>
          </a:p>
          <a:p>
            <a:pPr marL="171450" indent="-171450">
              <a:buFontTx/>
              <a:buChar char="-"/>
            </a:pPr>
            <a:r>
              <a:rPr lang="en-CA" baseline="0" dirty="0" smtClean="0"/>
              <a:t>Used “</a:t>
            </a:r>
            <a:r>
              <a:rPr lang="en-CA" baseline="0" dirty="0" err="1" smtClean="0"/>
              <a:t>selon</a:t>
            </a:r>
            <a:r>
              <a:rPr lang="en-CA" baseline="0" dirty="0" smtClean="0"/>
              <a:t>” instead of “</a:t>
            </a:r>
            <a:r>
              <a:rPr lang="en-CA" baseline="0" dirty="0" err="1" smtClean="0"/>
              <a:t>en</a:t>
            </a:r>
            <a:r>
              <a:rPr lang="en-CA" baseline="0" dirty="0" smtClean="0"/>
              <a:t> function”</a:t>
            </a:r>
            <a:endParaRPr lang="en-CA" dirty="0" smtClean="0"/>
          </a:p>
          <a:p>
            <a:pPr marL="171450" indent="-171450">
              <a:buFontTx/>
              <a:buChar char="-"/>
            </a:pPr>
            <a:r>
              <a:rPr lang="en-CA" dirty="0" smtClean="0"/>
              <a:t>Seems like a better translation even though the score is lower, but could just be due to short sentence length</a:t>
            </a:r>
          </a:p>
        </p:txBody>
      </p:sp>
      <p:sp>
        <p:nvSpPr>
          <p:cNvPr id="4" name="Slide Number Placeholder 3"/>
          <p:cNvSpPr>
            <a:spLocks noGrp="1"/>
          </p:cNvSpPr>
          <p:nvPr>
            <p:ph type="sldNum" sz="quarter" idx="10"/>
          </p:nvPr>
        </p:nvSpPr>
        <p:spPr/>
        <p:txBody>
          <a:bodyPr/>
          <a:lstStyle/>
          <a:p>
            <a:fld id="{58B6414A-BA14-4DDA-AFF4-139240F35821}" type="slidenum">
              <a:rPr lang="en-US" altLang="en-US" smtClean="0"/>
              <a:pPr/>
              <a:t>12</a:t>
            </a:fld>
            <a:endParaRPr lang="en-US" altLang="en-US"/>
          </a:p>
        </p:txBody>
      </p:sp>
    </p:spTree>
    <p:extLst>
      <p:ext uri="{BB962C8B-B14F-4D97-AF65-F5344CB8AC3E}">
        <p14:creationId xmlns:p14="http://schemas.microsoft.com/office/powerpoint/2010/main" val="4394777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Highlights:</a:t>
            </a:r>
          </a:p>
          <a:p>
            <a:pPr marL="171450" indent="-171450">
              <a:buFontTx/>
              <a:buChar char="-"/>
            </a:pPr>
            <a:r>
              <a:rPr lang="en-CA" dirty="0" smtClean="0"/>
              <a:t>Used the correct word</a:t>
            </a:r>
            <a:r>
              <a:rPr lang="en-CA" baseline="0" dirty="0" smtClean="0"/>
              <a:t> for “teacher”</a:t>
            </a:r>
          </a:p>
          <a:p>
            <a:pPr marL="171450" indent="-171450">
              <a:buFontTx/>
              <a:buChar char="-"/>
            </a:pPr>
            <a:r>
              <a:rPr lang="en-CA" baseline="0" dirty="0" smtClean="0"/>
              <a:t>Used the correct phrase for “federal department or a provincial ministry”</a:t>
            </a:r>
            <a:endParaRPr lang="en-CA" dirty="0" smtClean="0"/>
          </a:p>
        </p:txBody>
      </p:sp>
      <p:sp>
        <p:nvSpPr>
          <p:cNvPr id="4" name="Slide Number Placeholder 3"/>
          <p:cNvSpPr>
            <a:spLocks noGrp="1"/>
          </p:cNvSpPr>
          <p:nvPr>
            <p:ph type="sldNum" sz="quarter" idx="10"/>
          </p:nvPr>
        </p:nvSpPr>
        <p:spPr/>
        <p:txBody>
          <a:bodyPr/>
          <a:lstStyle/>
          <a:p>
            <a:fld id="{58B6414A-BA14-4DDA-AFF4-139240F35821}" type="slidenum">
              <a:rPr lang="en-US" altLang="en-US" smtClean="0"/>
              <a:pPr/>
              <a:t>13</a:t>
            </a:fld>
            <a:endParaRPr lang="en-US" altLang="en-US"/>
          </a:p>
        </p:txBody>
      </p:sp>
    </p:spTree>
    <p:extLst>
      <p:ext uri="{BB962C8B-B14F-4D97-AF65-F5344CB8AC3E}">
        <p14:creationId xmlns:p14="http://schemas.microsoft.com/office/powerpoint/2010/main" val="4004389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smtClean="0"/>
          </a:p>
        </p:txBody>
      </p:sp>
      <p:sp>
        <p:nvSpPr>
          <p:cNvPr id="4" name="Slide Number Placeholder 3"/>
          <p:cNvSpPr>
            <a:spLocks noGrp="1"/>
          </p:cNvSpPr>
          <p:nvPr>
            <p:ph type="sldNum" sz="quarter" idx="10"/>
          </p:nvPr>
        </p:nvSpPr>
        <p:spPr/>
        <p:txBody>
          <a:bodyPr/>
          <a:lstStyle/>
          <a:p>
            <a:fld id="{58B6414A-BA14-4DDA-AFF4-139240F35821}" type="slidenum">
              <a:rPr lang="en-US" altLang="en-US" smtClean="0"/>
              <a:pPr/>
              <a:t>15</a:t>
            </a:fld>
            <a:endParaRPr lang="en-US" altLang="en-US"/>
          </a:p>
        </p:txBody>
      </p:sp>
    </p:spTree>
    <p:extLst>
      <p:ext uri="{BB962C8B-B14F-4D97-AF65-F5344CB8AC3E}">
        <p14:creationId xmlns:p14="http://schemas.microsoft.com/office/powerpoint/2010/main" val="18007955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Observation</a:t>
            </a:r>
          </a:p>
          <a:p>
            <a:r>
              <a:rPr lang="en-CA" dirty="0" smtClean="0"/>
              <a:t>The machine used to match before it was trained. After training the system, the machine changed its mind, and said “this is actually</a:t>
            </a:r>
            <a:r>
              <a:rPr lang="en-CA" baseline="0" dirty="0" smtClean="0"/>
              <a:t> closer to other pieces of correspondence going out the door”.</a:t>
            </a:r>
            <a:endParaRPr lang="en-CA" dirty="0" smtClean="0"/>
          </a:p>
          <a:p>
            <a:endParaRPr lang="en-CA" dirty="0" smtClean="0"/>
          </a:p>
          <a:p>
            <a:r>
              <a:rPr lang="en-CA" dirty="0" smtClean="0"/>
              <a:t>Trajectory shift</a:t>
            </a:r>
          </a:p>
          <a:p>
            <a:pPr marL="171450" indent="-171450">
              <a:buFontTx/>
              <a:buChar char="-"/>
            </a:pPr>
            <a:r>
              <a:rPr lang="en-CA" dirty="0" smtClean="0"/>
              <a:t>If this</a:t>
            </a:r>
            <a:r>
              <a:rPr lang="en-CA" baseline="0" dirty="0" smtClean="0"/>
              <a:t> was my first week on the job as a human translator at CRA, using this tool I wouldn’t have to be familiar with CRA’s correspondence style to provide relevant translations.</a:t>
            </a:r>
          </a:p>
          <a:p>
            <a:pPr marL="171450" indent="-171450">
              <a:buFontTx/>
              <a:buChar char="-"/>
            </a:pPr>
            <a:r>
              <a:rPr lang="en-CA" baseline="0" dirty="0" smtClean="0"/>
              <a:t>I wouldn’t need to have a set of rules defined like “this is the word we use for Teacher”</a:t>
            </a:r>
          </a:p>
          <a:p>
            <a:pPr marL="171450" indent="-171450">
              <a:buFontTx/>
              <a:buChar char="-"/>
            </a:pPr>
            <a:r>
              <a:rPr lang="en-CA" baseline="0" dirty="0" smtClean="0"/>
              <a:t>I didn’t </a:t>
            </a:r>
            <a:r>
              <a:rPr lang="en-CA" baseline="0" dirty="0" smtClean="0"/>
              <a:t>even have </a:t>
            </a:r>
            <a:r>
              <a:rPr lang="en-CA" baseline="0" dirty="0" smtClean="0"/>
              <a:t>to tell the system “this is the word we use for Teacher”. It identified this rule all by itself by analyzing other pieces of correspondence, and takes it into account when providing translations.</a:t>
            </a:r>
            <a:endParaRPr lang="en-CA" dirty="0" smtClean="0"/>
          </a:p>
          <a:p>
            <a:endParaRPr lang="en-CA" dirty="0"/>
          </a:p>
        </p:txBody>
      </p:sp>
      <p:sp>
        <p:nvSpPr>
          <p:cNvPr id="4" name="Slide Number Placeholder 3"/>
          <p:cNvSpPr>
            <a:spLocks noGrp="1"/>
          </p:cNvSpPr>
          <p:nvPr>
            <p:ph type="sldNum" sz="quarter" idx="10"/>
          </p:nvPr>
        </p:nvSpPr>
        <p:spPr/>
        <p:txBody>
          <a:bodyPr/>
          <a:lstStyle/>
          <a:p>
            <a:fld id="{58B6414A-BA14-4DDA-AFF4-139240F35821}" type="slidenum">
              <a:rPr lang="en-US" altLang="en-US" smtClean="0"/>
              <a:pPr/>
              <a:t>16</a:t>
            </a:fld>
            <a:endParaRPr lang="en-US" altLang="en-US"/>
          </a:p>
        </p:txBody>
      </p:sp>
    </p:spTree>
    <p:extLst>
      <p:ext uri="{BB962C8B-B14F-4D97-AF65-F5344CB8AC3E}">
        <p14:creationId xmlns:p14="http://schemas.microsoft.com/office/powerpoint/2010/main" val="8379289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Turns out Microsoft does the experiment</a:t>
            </a:r>
            <a:r>
              <a:rPr lang="en-CA" baseline="0" dirty="0" smtClean="0"/>
              <a:t> automatically for you. Whoops.</a:t>
            </a:r>
            <a:endParaRPr lang="en-CA" dirty="0" smtClean="0"/>
          </a:p>
          <a:p>
            <a:endParaRPr lang="en-CA" dirty="0" smtClean="0"/>
          </a:p>
          <a:p>
            <a:r>
              <a:rPr lang="en-CA" dirty="0" smtClean="0"/>
              <a:t>About a</a:t>
            </a:r>
            <a:r>
              <a:rPr lang="en-CA" baseline="0" dirty="0" smtClean="0"/>
              <a:t> </a:t>
            </a:r>
            <a:r>
              <a:rPr lang="en-CA" dirty="0" smtClean="0"/>
              <a:t>20</a:t>
            </a:r>
            <a:r>
              <a:rPr lang="en-CA" baseline="0" dirty="0" smtClean="0"/>
              <a:t> – 25 point improvement in the trained system.</a:t>
            </a:r>
            <a:endParaRPr lang="en-CA" dirty="0" smtClean="0"/>
          </a:p>
          <a:p>
            <a:endParaRPr lang="en-CA" dirty="0"/>
          </a:p>
        </p:txBody>
      </p:sp>
      <p:sp>
        <p:nvSpPr>
          <p:cNvPr id="4" name="Slide Number Placeholder 3"/>
          <p:cNvSpPr>
            <a:spLocks noGrp="1"/>
          </p:cNvSpPr>
          <p:nvPr>
            <p:ph type="sldNum" sz="quarter" idx="10"/>
          </p:nvPr>
        </p:nvSpPr>
        <p:spPr/>
        <p:txBody>
          <a:bodyPr/>
          <a:lstStyle/>
          <a:p>
            <a:fld id="{58B6414A-BA14-4DDA-AFF4-139240F35821}" type="slidenum">
              <a:rPr lang="en-US" altLang="en-US" smtClean="0"/>
              <a:pPr/>
              <a:t>17</a:t>
            </a:fld>
            <a:endParaRPr lang="en-US" altLang="en-US"/>
          </a:p>
        </p:txBody>
      </p:sp>
    </p:spTree>
    <p:extLst>
      <p:ext uri="{BB962C8B-B14F-4D97-AF65-F5344CB8AC3E}">
        <p14:creationId xmlns:p14="http://schemas.microsoft.com/office/powerpoint/2010/main" val="13827503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CA" dirty="0" smtClean="0"/>
              <a:t>Some users use EVMF to create</a:t>
            </a:r>
            <a:r>
              <a:rPr lang="en-CA" baseline="0" dirty="0" smtClean="0"/>
              <a:t> multi-page letter templates (translated as a whole before ever reaching EVMF)</a:t>
            </a:r>
          </a:p>
          <a:p>
            <a:pPr marL="171450" indent="-171450">
              <a:buFontTx/>
              <a:buChar char="-"/>
            </a:pPr>
            <a:r>
              <a:rPr lang="en-CA" baseline="0" dirty="0" smtClean="0"/>
              <a:t>Some users use EVMF to create stand-alone verses used as system messages (could be created on-the-fly within the EVMF application)</a:t>
            </a:r>
          </a:p>
          <a:p>
            <a:pPr marL="171450" indent="-171450">
              <a:buFontTx/>
              <a:buChar char="-"/>
            </a:pPr>
            <a:endParaRPr lang="en-CA" baseline="0" dirty="0" smtClean="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CA" dirty="0" smtClean="0"/>
              <a:t>Microsoft claims: “Machine translation has been used as a first pass by several of our language service provider (LSP) partners, before using human translation; it can improve productivity by up to 50 percent”.</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CA" dirty="0" smtClean="0">
                <a:hlinkClick r:id="rId3"/>
              </a:rPr>
              <a:t>https://www.microsoft.com/en-us/translator/business/faq/</a:t>
            </a:r>
            <a:endParaRPr lang="en-CA" dirty="0" smtClean="0"/>
          </a:p>
          <a:p>
            <a:endParaRPr lang="en-CA" dirty="0"/>
          </a:p>
        </p:txBody>
      </p:sp>
      <p:sp>
        <p:nvSpPr>
          <p:cNvPr id="4" name="Slide Number Placeholder 3"/>
          <p:cNvSpPr>
            <a:spLocks noGrp="1"/>
          </p:cNvSpPr>
          <p:nvPr>
            <p:ph type="sldNum" sz="quarter" idx="10"/>
          </p:nvPr>
        </p:nvSpPr>
        <p:spPr/>
        <p:txBody>
          <a:bodyPr/>
          <a:lstStyle/>
          <a:p>
            <a:fld id="{58B6414A-BA14-4DDA-AFF4-139240F35821}" type="slidenum">
              <a:rPr lang="en-US" altLang="en-US" smtClean="0"/>
              <a:pPr/>
              <a:t>18</a:t>
            </a:fld>
            <a:endParaRPr lang="en-US" altLang="en-US"/>
          </a:p>
        </p:txBody>
      </p:sp>
    </p:spTree>
    <p:extLst>
      <p:ext uri="{BB962C8B-B14F-4D97-AF65-F5344CB8AC3E}">
        <p14:creationId xmlns:p14="http://schemas.microsoft.com/office/powerpoint/2010/main" val="11159627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0" fontAlgn="base" latinLnBrk="0" hangingPunct="0">
              <a:lnSpc>
                <a:spcPct val="100000"/>
              </a:lnSpc>
              <a:spcBef>
                <a:spcPct val="30000"/>
              </a:spcBef>
              <a:spcAft>
                <a:spcPct val="0"/>
              </a:spcAft>
              <a:buClrTx/>
              <a:buSzTx/>
              <a:buFontTx/>
              <a:buNone/>
              <a:tabLst/>
              <a:defRPr/>
            </a:pPr>
            <a:r>
              <a:rPr lang="en-CA" dirty="0" smtClean="0"/>
              <a:t>Example:</a:t>
            </a:r>
            <a:r>
              <a:rPr lang="en-CA" baseline="0" dirty="0" smtClean="0"/>
              <a:t> would sending a letter to a tax-payer about qualifying for a benefit use the same kind of communication style as a letter accusing someone of tax-fraud?</a:t>
            </a:r>
            <a:endParaRPr lang="en-CA" dirty="0" smtClean="0"/>
          </a:p>
        </p:txBody>
      </p:sp>
      <p:sp>
        <p:nvSpPr>
          <p:cNvPr id="4" name="Slide Number Placeholder 3"/>
          <p:cNvSpPr>
            <a:spLocks noGrp="1"/>
          </p:cNvSpPr>
          <p:nvPr>
            <p:ph type="sldNum" sz="quarter" idx="10"/>
          </p:nvPr>
        </p:nvSpPr>
        <p:spPr/>
        <p:txBody>
          <a:bodyPr/>
          <a:lstStyle/>
          <a:p>
            <a:fld id="{58B6414A-BA14-4DDA-AFF4-139240F35821}" type="slidenum">
              <a:rPr lang="en-US" altLang="en-US" smtClean="0"/>
              <a:pPr/>
              <a:t>19</a:t>
            </a:fld>
            <a:endParaRPr lang="en-US" altLang="en-US"/>
          </a:p>
        </p:txBody>
      </p:sp>
    </p:spTree>
    <p:extLst>
      <p:ext uri="{BB962C8B-B14F-4D97-AF65-F5344CB8AC3E}">
        <p14:creationId xmlns:p14="http://schemas.microsoft.com/office/powerpoint/2010/main" val="40442216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0" fontAlgn="base" latinLnBrk="0" hangingPunct="0">
              <a:lnSpc>
                <a:spcPct val="100000"/>
              </a:lnSpc>
              <a:spcBef>
                <a:spcPct val="30000"/>
              </a:spcBef>
              <a:spcAft>
                <a:spcPct val="0"/>
              </a:spcAft>
              <a:buClrTx/>
              <a:buSzTx/>
              <a:buFontTx/>
              <a:buNone/>
              <a:tabLst/>
              <a:defRPr/>
            </a:pPr>
            <a:r>
              <a:rPr lang="en-CA" dirty="0" smtClean="0"/>
              <a:t>*Recommendation = not</a:t>
            </a:r>
            <a:r>
              <a:rPr lang="en-CA" baseline="0" dirty="0" smtClean="0"/>
              <a:t> replacing humans. Provides a starting point for human translation.</a:t>
            </a:r>
          </a:p>
          <a:p>
            <a:pPr marL="0" marR="0" lvl="0" indent="0" algn="l" defTabSz="457200" rtl="0" eaLnBrk="0" fontAlgn="base" latinLnBrk="0" hangingPunct="0">
              <a:lnSpc>
                <a:spcPct val="100000"/>
              </a:lnSpc>
              <a:spcBef>
                <a:spcPct val="30000"/>
              </a:spcBef>
              <a:spcAft>
                <a:spcPct val="0"/>
              </a:spcAft>
              <a:buClrTx/>
              <a:buSzTx/>
              <a:buFontTx/>
              <a:buNone/>
              <a:tabLst/>
              <a:defRPr/>
            </a:pPr>
            <a:endParaRPr lang="en-CA" baseline="0" dirty="0" smtClean="0"/>
          </a:p>
          <a:p>
            <a:pPr marL="0" marR="0" lvl="0" indent="0" algn="l" defTabSz="457200" rtl="0" eaLnBrk="0" fontAlgn="base" latinLnBrk="0" hangingPunct="0">
              <a:lnSpc>
                <a:spcPct val="100000"/>
              </a:lnSpc>
              <a:spcBef>
                <a:spcPct val="30000"/>
              </a:spcBef>
              <a:spcAft>
                <a:spcPct val="0"/>
              </a:spcAft>
              <a:buClrTx/>
              <a:buSzTx/>
              <a:buFontTx/>
              <a:buNone/>
              <a:tabLst/>
              <a:defRPr/>
            </a:pPr>
            <a:r>
              <a:rPr lang="en-CA" baseline="0" dirty="0" smtClean="0"/>
              <a:t>Recommendations are similar to actual correspondence going out the </a:t>
            </a:r>
            <a:r>
              <a:rPr lang="en-CA" baseline="0" dirty="0" smtClean="0"/>
              <a:t>door.</a:t>
            </a:r>
          </a:p>
          <a:p>
            <a:pPr marL="0" marR="0" lvl="0" indent="0" algn="l" defTabSz="457200" rtl="0" eaLnBrk="0" fontAlgn="base" latinLnBrk="0" hangingPunct="0">
              <a:lnSpc>
                <a:spcPct val="100000"/>
              </a:lnSpc>
              <a:spcBef>
                <a:spcPct val="30000"/>
              </a:spcBef>
              <a:spcAft>
                <a:spcPct val="0"/>
              </a:spcAft>
              <a:buClrTx/>
              <a:buSzTx/>
              <a:buFontTx/>
              <a:buNone/>
              <a:tabLst/>
              <a:defRPr/>
            </a:pPr>
            <a:endParaRPr lang="en-CA" baseline="0" dirty="0" smtClean="0"/>
          </a:p>
          <a:p>
            <a:pPr marL="0" marR="0" lvl="0" indent="0" algn="l" defTabSz="457200" rtl="0" eaLnBrk="0" fontAlgn="base" latinLnBrk="0" hangingPunct="0">
              <a:lnSpc>
                <a:spcPct val="100000"/>
              </a:lnSpc>
              <a:spcBef>
                <a:spcPct val="30000"/>
              </a:spcBef>
              <a:spcAft>
                <a:spcPct val="0"/>
              </a:spcAft>
              <a:buClrTx/>
              <a:buSzTx/>
              <a:buFontTx/>
              <a:buNone/>
              <a:tabLst/>
              <a:defRPr/>
            </a:pPr>
            <a:r>
              <a:rPr lang="en-CA" baseline="0" dirty="0" smtClean="0"/>
              <a:t>Faster turnaround time for translations?</a:t>
            </a:r>
            <a:endParaRPr lang="en-CA" baseline="0" dirty="0" smtClean="0"/>
          </a:p>
        </p:txBody>
      </p:sp>
      <p:sp>
        <p:nvSpPr>
          <p:cNvPr id="4" name="Slide Number Placeholder 3"/>
          <p:cNvSpPr>
            <a:spLocks noGrp="1"/>
          </p:cNvSpPr>
          <p:nvPr>
            <p:ph type="sldNum" sz="quarter" idx="10"/>
          </p:nvPr>
        </p:nvSpPr>
        <p:spPr/>
        <p:txBody>
          <a:bodyPr/>
          <a:lstStyle/>
          <a:p>
            <a:fld id="{58B6414A-BA14-4DDA-AFF4-139240F35821}" type="slidenum">
              <a:rPr lang="en-US" altLang="en-US" smtClean="0"/>
              <a:pPr/>
              <a:t>20</a:t>
            </a:fld>
            <a:endParaRPr lang="en-US" altLang="en-US"/>
          </a:p>
        </p:txBody>
      </p:sp>
    </p:spTree>
    <p:extLst>
      <p:ext uri="{BB962C8B-B14F-4D97-AF65-F5344CB8AC3E}">
        <p14:creationId xmlns:p14="http://schemas.microsoft.com/office/powerpoint/2010/main" val="140926600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58B6414A-BA14-4DDA-AFF4-139240F35821}" type="slidenum">
              <a:rPr lang="en-US" altLang="en-US" smtClean="0"/>
              <a:pPr/>
              <a:t>21</a:t>
            </a:fld>
            <a:endParaRPr lang="en-US" altLang="en-US"/>
          </a:p>
        </p:txBody>
      </p:sp>
    </p:spTree>
    <p:extLst>
      <p:ext uri="{BB962C8B-B14F-4D97-AF65-F5344CB8AC3E}">
        <p14:creationId xmlns:p14="http://schemas.microsoft.com/office/powerpoint/2010/main" val="35563636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algn="l" defTabSz="457200" rtl="0" eaLnBrk="0" fontAlgn="base" latinLnBrk="0" hangingPunct="0">
              <a:lnSpc>
                <a:spcPct val="100000"/>
              </a:lnSpc>
              <a:spcBef>
                <a:spcPct val="30000"/>
              </a:spcBef>
              <a:spcAft>
                <a:spcPct val="0"/>
              </a:spcAft>
              <a:buClrTx/>
              <a:buSzTx/>
              <a:buFontTx/>
              <a:buNone/>
              <a:tabLst/>
              <a:defRPr/>
            </a:pPr>
            <a:r>
              <a:rPr lang="en-CA" dirty="0" smtClean="0"/>
              <a:t>Dear (insert</a:t>
            </a:r>
            <a:r>
              <a:rPr lang="en-CA" baseline="0" dirty="0" smtClean="0"/>
              <a:t> name), you owe us (insert dollar value), please pay by (insert date)</a:t>
            </a:r>
            <a:endParaRPr lang="en-CA" dirty="0" smtClean="0"/>
          </a:p>
        </p:txBody>
      </p:sp>
      <p:sp>
        <p:nvSpPr>
          <p:cNvPr id="4" name="Slide Number Placeholder 3"/>
          <p:cNvSpPr>
            <a:spLocks noGrp="1"/>
          </p:cNvSpPr>
          <p:nvPr>
            <p:ph type="sldNum" sz="quarter" idx="10"/>
          </p:nvPr>
        </p:nvSpPr>
        <p:spPr/>
        <p:txBody>
          <a:bodyPr/>
          <a:lstStyle/>
          <a:p>
            <a:fld id="{58B6414A-BA14-4DDA-AFF4-139240F35821}" type="slidenum">
              <a:rPr lang="en-US" altLang="en-US" smtClean="0"/>
              <a:pPr/>
              <a:t>2</a:t>
            </a:fld>
            <a:endParaRPr lang="en-US" altLang="en-US"/>
          </a:p>
        </p:txBody>
      </p:sp>
    </p:spTree>
    <p:extLst>
      <p:ext uri="{BB962C8B-B14F-4D97-AF65-F5344CB8AC3E}">
        <p14:creationId xmlns:p14="http://schemas.microsoft.com/office/powerpoint/2010/main" val="20957631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CA" dirty="0" smtClean="0"/>
              <a:t>Time saver. When creating content, I could enter text in one language,</a:t>
            </a:r>
            <a:r>
              <a:rPr lang="en-CA" baseline="0" dirty="0" smtClean="0"/>
              <a:t> and have the system automatically translate to the other (instead of sending off for manual translation).</a:t>
            </a:r>
          </a:p>
          <a:p>
            <a:endParaRPr lang="en-CA" baseline="0" dirty="0" smtClean="0"/>
          </a:p>
          <a:p>
            <a:r>
              <a:rPr lang="en-CA" baseline="0" dirty="0" smtClean="0"/>
              <a:t>Manual approval process already in place, reduces risk of sending a bad translation to production.</a:t>
            </a:r>
            <a:endParaRPr lang="en-CA" dirty="0" smtClean="0"/>
          </a:p>
        </p:txBody>
      </p:sp>
      <p:sp>
        <p:nvSpPr>
          <p:cNvPr id="4" name="Slide Number Placeholder 3"/>
          <p:cNvSpPr>
            <a:spLocks noGrp="1"/>
          </p:cNvSpPr>
          <p:nvPr>
            <p:ph type="sldNum" sz="quarter" idx="10"/>
          </p:nvPr>
        </p:nvSpPr>
        <p:spPr/>
        <p:txBody>
          <a:bodyPr/>
          <a:lstStyle/>
          <a:p>
            <a:fld id="{58B6414A-BA14-4DDA-AFF4-139240F35821}" type="slidenum">
              <a:rPr lang="en-US" altLang="en-US" smtClean="0"/>
              <a:pPr/>
              <a:t>3</a:t>
            </a:fld>
            <a:endParaRPr lang="en-US" altLang="en-US"/>
          </a:p>
        </p:txBody>
      </p:sp>
    </p:spTree>
    <p:extLst>
      <p:ext uri="{BB962C8B-B14F-4D97-AF65-F5344CB8AC3E}">
        <p14:creationId xmlns:p14="http://schemas.microsoft.com/office/powerpoint/2010/main" val="41244598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0" fontAlgn="base" latinLnBrk="0" hangingPunct="0">
              <a:lnSpc>
                <a:spcPct val="100000"/>
              </a:lnSpc>
              <a:spcBef>
                <a:spcPct val="30000"/>
              </a:spcBef>
              <a:spcAft>
                <a:spcPct val="0"/>
              </a:spcAft>
              <a:buClrTx/>
              <a:buSzTx/>
              <a:buFontTx/>
              <a:buNone/>
              <a:tabLst/>
              <a:defRPr/>
            </a:pPr>
            <a:r>
              <a:rPr lang="en-CA" dirty="0" smtClean="0"/>
              <a:t>Built</a:t>
            </a:r>
            <a:r>
              <a:rPr lang="en-CA" baseline="0" dirty="0" smtClean="0"/>
              <a:t> a swing app in a virtual machine that directly calls the Azure translator API</a:t>
            </a:r>
            <a:endParaRPr lang="en-CA" dirty="0" smtClean="0"/>
          </a:p>
        </p:txBody>
      </p:sp>
      <p:sp>
        <p:nvSpPr>
          <p:cNvPr id="4" name="Slide Number Placeholder 3"/>
          <p:cNvSpPr>
            <a:spLocks noGrp="1"/>
          </p:cNvSpPr>
          <p:nvPr>
            <p:ph type="sldNum" sz="quarter" idx="10"/>
          </p:nvPr>
        </p:nvSpPr>
        <p:spPr/>
        <p:txBody>
          <a:bodyPr/>
          <a:lstStyle/>
          <a:p>
            <a:fld id="{58B6414A-BA14-4DDA-AFF4-139240F35821}" type="slidenum">
              <a:rPr lang="en-US" altLang="en-US" smtClean="0"/>
              <a:pPr/>
              <a:t>5</a:t>
            </a:fld>
            <a:endParaRPr lang="en-US" altLang="en-US"/>
          </a:p>
        </p:txBody>
      </p:sp>
    </p:spTree>
    <p:extLst>
      <p:ext uri="{BB962C8B-B14F-4D97-AF65-F5344CB8AC3E}">
        <p14:creationId xmlns:p14="http://schemas.microsoft.com/office/powerpoint/2010/main" val="21197581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This gives us a way to compare the Machine</a:t>
            </a:r>
            <a:r>
              <a:rPr lang="en-CA" baseline="0" dirty="0" smtClean="0"/>
              <a:t> translation with the original CRA translation.</a:t>
            </a:r>
          </a:p>
          <a:p>
            <a:endParaRPr lang="en-CA" baseline="0" dirty="0" smtClean="0"/>
          </a:p>
          <a:p>
            <a:r>
              <a:rPr lang="en-CA" baseline="0" dirty="0" smtClean="0"/>
              <a:t>We are making an assumption that the Human/CRA translation is correct, and we want to see how close the machine translation can get.</a:t>
            </a:r>
          </a:p>
          <a:p>
            <a:endParaRPr lang="en-CA" baseline="0" dirty="0" smtClean="0"/>
          </a:p>
          <a:p>
            <a:r>
              <a:rPr lang="en-CA" baseline="0" dirty="0" smtClean="0"/>
              <a:t>100 is perfect match, 0 is no match.</a:t>
            </a:r>
            <a:endParaRPr lang="en-CA" dirty="0" smtClean="0"/>
          </a:p>
        </p:txBody>
      </p:sp>
      <p:sp>
        <p:nvSpPr>
          <p:cNvPr id="4" name="Slide Number Placeholder 3"/>
          <p:cNvSpPr>
            <a:spLocks noGrp="1"/>
          </p:cNvSpPr>
          <p:nvPr>
            <p:ph type="sldNum" sz="quarter" idx="10"/>
          </p:nvPr>
        </p:nvSpPr>
        <p:spPr/>
        <p:txBody>
          <a:bodyPr/>
          <a:lstStyle/>
          <a:p>
            <a:fld id="{58B6414A-BA14-4DDA-AFF4-139240F35821}" type="slidenum">
              <a:rPr lang="en-US" altLang="en-US" smtClean="0"/>
              <a:pPr/>
              <a:t>6</a:t>
            </a:fld>
            <a:endParaRPr lang="en-US" altLang="en-US"/>
          </a:p>
        </p:txBody>
      </p:sp>
    </p:spTree>
    <p:extLst>
      <p:ext uri="{BB962C8B-B14F-4D97-AF65-F5344CB8AC3E}">
        <p14:creationId xmlns:p14="http://schemas.microsoft.com/office/powerpoint/2010/main" val="36010265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58B6414A-BA14-4DDA-AFF4-139240F35821}" type="slidenum">
              <a:rPr lang="en-US" altLang="en-US" smtClean="0"/>
              <a:pPr/>
              <a:t>7</a:t>
            </a:fld>
            <a:endParaRPr lang="en-US" altLang="en-US"/>
          </a:p>
        </p:txBody>
      </p:sp>
    </p:spTree>
    <p:extLst>
      <p:ext uri="{BB962C8B-B14F-4D97-AF65-F5344CB8AC3E}">
        <p14:creationId xmlns:p14="http://schemas.microsoft.com/office/powerpoint/2010/main" val="23897944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0" fontAlgn="base" latinLnBrk="0" hangingPunct="0">
              <a:lnSpc>
                <a:spcPct val="100000"/>
              </a:lnSpc>
              <a:spcBef>
                <a:spcPct val="30000"/>
              </a:spcBef>
              <a:spcAft>
                <a:spcPct val="0"/>
              </a:spcAft>
              <a:buClrTx/>
              <a:buSzTx/>
              <a:buFontTx/>
              <a:buNone/>
              <a:tabLst/>
              <a:defRPr/>
            </a:pPr>
            <a:r>
              <a:rPr lang="en-CA" dirty="0" smtClean="0"/>
              <a:t>Note: the Azure translation might still be good/valid, but it’s just not the way that CRA would say</a:t>
            </a:r>
            <a:r>
              <a:rPr lang="en-CA" baseline="0" dirty="0" smtClean="0"/>
              <a:t> it.</a:t>
            </a:r>
            <a:endParaRPr lang="en-CA" dirty="0" smtClean="0"/>
          </a:p>
        </p:txBody>
      </p:sp>
      <p:sp>
        <p:nvSpPr>
          <p:cNvPr id="4" name="Slide Number Placeholder 3"/>
          <p:cNvSpPr>
            <a:spLocks noGrp="1"/>
          </p:cNvSpPr>
          <p:nvPr>
            <p:ph type="sldNum" sz="quarter" idx="10"/>
          </p:nvPr>
        </p:nvSpPr>
        <p:spPr/>
        <p:txBody>
          <a:bodyPr/>
          <a:lstStyle/>
          <a:p>
            <a:fld id="{58B6414A-BA14-4DDA-AFF4-139240F35821}" type="slidenum">
              <a:rPr lang="en-US" altLang="en-US" smtClean="0"/>
              <a:pPr/>
              <a:t>8</a:t>
            </a:fld>
            <a:endParaRPr lang="en-US" altLang="en-US"/>
          </a:p>
        </p:txBody>
      </p:sp>
    </p:spTree>
    <p:extLst>
      <p:ext uri="{BB962C8B-B14F-4D97-AF65-F5344CB8AC3E}">
        <p14:creationId xmlns:p14="http://schemas.microsoft.com/office/powerpoint/2010/main" val="16930162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Can we achieve </a:t>
            </a:r>
            <a:r>
              <a:rPr lang="en-CA" baseline="0" dirty="0" smtClean="0"/>
              <a:t>a higher BLEU score with a trained translator?</a:t>
            </a:r>
            <a:endParaRPr lang="en-CA" dirty="0"/>
          </a:p>
        </p:txBody>
      </p:sp>
      <p:sp>
        <p:nvSpPr>
          <p:cNvPr id="4" name="Slide Number Placeholder 3"/>
          <p:cNvSpPr>
            <a:spLocks noGrp="1"/>
          </p:cNvSpPr>
          <p:nvPr>
            <p:ph type="sldNum" sz="quarter" idx="10"/>
          </p:nvPr>
        </p:nvSpPr>
        <p:spPr/>
        <p:txBody>
          <a:bodyPr/>
          <a:lstStyle/>
          <a:p>
            <a:fld id="{58B6414A-BA14-4DDA-AFF4-139240F35821}" type="slidenum">
              <a:rPr lang="en-US" altLang="en-US" smtClean="0"/>
              <a:pPr/>
              <a:t>10</a:t>
            </a:fld>
            <a:endParaRPr lang="en-US" altLang="en-US"/>
          </a:p>
        </p:txBody>
      </p:sp>
    </p:spTree>
    <p:extLst>
      <p:ext uri="{BB962C8B-B14F-4D97-AF65-F5344CB8AC3E}">
        <p14:creationId xmlns:p14="http://schemas.microsoft.com/office/powerpoint/2010/main" val="27752227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0" fontAlgn="base" latinLnBrk="0" hangingPunct="0">
              <a:lnSpc>
                <a:spcPct val="100000"/>
              </a:lnSpc>
              <a:spcBef>
                <a:spcPct val="30000"/>
              </a:spcBef>
              <a:spcAft>
                <a:spcPct val="0"/>
              </a:spcAft>
              <a:buClrTx/>
              <a:buSzTx/>
              <a:buFontTx/>
              <a:buNone/>
              <a:tabLst/>
              <a:defRPr/>
            </a:pPr>
            <a:r>
              <a:rPr lang="en-CA" dirty="0" smtClean="0"/>
              <a:t>To execute the experiment, I built an application that would take a spreadsheet of verses and hit the Translator</a:t>
            </a:r>
            <a:r>
              <a:rPr lang="en-CA" baseline="0" dirty="0" smtClean="0"/>
              <a:t> API with each one</a:t>
            </a:r>
            <a:endParaRPr lang="en-CA" dirty="0" smtClean="0"/>
          </a:p>
        </p:txBody>
      </p:sp>
      <p:sp>
        <p:nvSpPr>
          <p:cNvPr id="4" name="Slide Number Placeholder 3"/>
          <p:cNvSpPr>
            <a:spLocks noGrp="1"/>
          </p:cNvSpPr>
          <p:nvPr>
            <p:ph type="sldNum" sz="quarter" idx="10"/>
          </p:nvPr>
        </p:nvSpPr>
        <p:spPr/>
        <p:txBody>
          <a:bodyPr/>
          <a:lstStyle/>
          <a:p>
            <a:fld id="{58B6414A-BA14-4DDA-AFF4-139240F35821}" type="slidenum">
              <a:rPr lang="en-US" altLang="en-US" smtClean="0"/>
              <a:pPr/>
              <a:t>11</a:t>
            </a:fld>
            <a:endParaRPr lang="en-US" altLang="en-US"/>
          </a:p>
        </p:txBody>
      </p:sp>
    </p:spTree>
    <p:extLst>
      <p:ext uri="{BB962C8B-B14F-4D97-AF65-F5344CB8AC3E}">
        <p14:creationId xmlns:p14="http://schemas.microsoft.com/office/powerpoint/2010/main" val="107231397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openxmlformats.org/officeDocument/2006/relationships/image" Target="../media/image4.jp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openxmlformats.org/officeDocument/2006/relationships/image" Target="../media/image4.jpg"/></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half image">
    <p:spTree>
      <p:nvGrpSpPr>
        <p:cNvPr id="1" name=""/>
        <p:cNvGrpSpPr/>
        <p:nvPr/>
      </p:nvGrpSpPr>
      <p:grpSpPr>
        <a:xfrm>
          <a:off x="0" y="0"/>
          <a:ext cx="0" cy="0"/>
          <a:chOff x="0" y="0"/>
          <a:chExt cx="0" cy="0"/>
        </a:xfrm>
      </p:grpSpPr>
      <p:sp>
        <p:nvSpPr>
          <p:cNvPr id="4" name="Rectangle 3"/>
          <p:cNvSpPr/>
          <p:nvPr userDrawn="1"/>
        </p:nvSpPr>
        <p:spPr>
          <a:xfrm>
            <a:off x="0" y="0"/>
            <a:ext cx="12192000"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sp>
        <p:nvSpPr>
          <p:cNvPr id="10" name="Content Placeholder 2"/>
          <p:cNvSpPr>
            <a:spLocks noGrp="1"/>
          </p:cNvSpPr>
          <p:nvPr>
            <p:ph idx="11"/>
          </p:nvPr>
        </p:nvSpPr>
        <p:spPr>
          <a:xfrm>
            <a:off x="6259061" y="753534"/>
            <a:ext cx="5323339" cy="5436540"/>
          </a:xfrm>
        </p:spPr>
        <p:txBody>
          <a:bodyPr/>
          <a:lstStyle>
            <a:lvl1pPr marL="0" indent="0">
              <a:buNone/>
              <a:defRPr>
                <a:latin typeface="Century Gothic" pitchFamily="34" charset="0"/>
              </a:defRPr>
            </a:lvl1pPr>
          </a:lstStyle>
          <a:p>
            <a:pPr lvl="0"/>
            <a:endParaRPr lang="en-US" dirty="0"/>
          </a:p>
        </p:txBody>
      </p:sp>
      <p:sp>
        <p:nvSpPr>
          <p:cNvPr id="2" name="Title 1"/>
          <p:cNvSpPr>
            <a:spLocks noGrp="1"/>
          </p:cNvSpPr>
          <p:nvPr>
            <p:ph type="ctrTitle"/>
          </p:nvPr>
        </p:nvSpPr>
        <p:spPr>
          <a:xfrm>
            <a:off x="650626" y="753535"/>
            <a:ext cx="5056533" cy="2376252"/>
          </a:xfrm>
        </p:spPr>
        <p:txBody>
          <a:bodyPr>
            <a:normAutofit/>
          </a:bodyPr>
          <a:lstStyle>
            <a:lvl1pPr algn="l">
              <a:defRPr sz="4000" b="0" i="0">
                <a:solidFill>
                  <a:srgbClr val="0082C9"/>
                </a:solidFill>
                <a:latin typeface="Century Gothic" pitchFamily="34" charset="0"/>
                <a:cs typeface="Century Gothic" pitchFamily="34" charset="0"/>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650625" y="3336749"/>
            <a:ext cx="5056535" cy="1752600"/>
          </a:xfrm>
        </p:spPr>
        <p:txBody>
          <a:bodyPr>
            <a:normAutofit/>
          </a:bodyPr>
          <a:lstStyle>
            <a:lvl1pPr marL="0" indent="0" algn="l">
              <a:buNone/>
              <a:defRPr sz="2400" b="0" i="0" baseline="0">
                <a:solidFill>
                  <a:srgbClr val="595959"/>
                </a:solidFill>
                <a:latin typeface="Century Gothic" pitchFamily="34" charset="0"/>
                <a:cs typeface="Century Gothic"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CA" dirty="0" smtClean="0"/>
              <a:t>Click to edit Master subtitle style</a:t>
            </a:r>
            <a:endParaRPr lang="en-US" dirty="0"/>
          </a:p>
        </p:txBody>
      </p:sp>
      <p:sp>
        <p:nvSpPr>
          <p:cNvPr id="12" name="Slide Number Placeholder 5"/>
          <p:cNvSpPr>
            <a:spLocks noGrp="1"/>
          </p:cNvSpPr>
          <p:nvPr>
            <p:ph type="sldNum" sz="quarter" idx="12"/>
          </p:nvPr>
        </p:nvSpPr>
        <p:spPr/>
        <p:txBody>
          <a:bodyPr/>
          <a:lstStyle>
            <a:lvl1pPr>
              <a:defRPr/>
            </a:lvl1pPr>
          </a:lstStyle>
          <a:p>
            <a:fld id="{A3C1C3F4-7627-499B-A387-D46B6B71D0BD}" type="slidenum">
              <a:rPr lang="en-US" altLang="en-US"/>
              <a:pPr/>
              <a:t>‹#›</a:t>
            </a:fld>
            <a:endParaRPr lang="en-US" altLang="en-US"/>
          </a:p>
        </p:txBody>
      </p:sp>
      <p:pic>
        <p:nvPicPr>
          <p:cNvPr id="14" name="Picture 7"/>
          <p:cNvPicPr>
            <a:picLocks/>
          </p:cNvPicPr>
          <p:nvPr userDrawn="1"/>
        </p:nvPicPr>
        <p:blipFill>
          <a:blip r:embed="rId2">
            <a:extLst>
              <a:ext uri="{28A0092B-C50C-407E-A947-70E740481C1C}">
                <a14:useLocalDpi xmlns:a14="http://schemas.microsoft.com/office/drawing/2010/main" val="0"/>
              </a:ext>
            </a:extLst>
          </a:blip>
          <a:stretch>
            <a:fillRect/>
          </a:stretch>
        </p:blipFill>
        <p:spPr bwMode="auto">
          <a:xfrm>
            <a:off x="665817" y="3231388"/>
            <a:ext cx="5103408" cy="45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3" name="Straight Connector 12"/>
          <p:cNvCxnSpPr/>
          <p:nvPr userDrawn="1"/>
        </p:nvCxnSpPr>
        <p:spPr>
          <a:xfrm>
            <a:off x="581933" y="6276975"/>
            <a:ext cx="11000468" cy="0"/>
          </a:xfrm>
          <a:prstGeom prst="line">
            <a:avLst/>
          </a:prstGeom>
          <a:ln w="3175" cmpd="sng">
            <a:solidFill>
              <a:srgbClr val="7F7F7F"/>
            </a:solidFill>
          </a:ln>
          <a:effectLst/>
        </p:spPr>
        <p:style>
          <a:lnRef idx="2">
            <a:schemeClr val="accent1"/>
          </a:lnRef>
          <a:fillRef idx="0">
            <a:schemeClr val="accent1"/>
          </a:fillRef>
          <a:effectRef idx="1">
            <a:schemeClr val="accent1"/>
          </a:effectRef>
          <a:fontRef idx="minor">
            <a:schemeClr val="tx1"/>
          </a:fontRef>
        </p:style>
      </p:cxnSp>
      <p:pic>
        <p:nvPicPr>
          <p:cNvPr id="16" name="Picture 7"/>
          <p:cNvPicPr preferRelativeResize="0">
            <a:picLocks/>
          </p:cNvPicPr>
          <p:nvPr userDrawn="1"/>
        </p:nvPicPr>
        <p:blipFill>
          <a:blip r:embed="rId2">
            <a:extLst>
              <a:ext uri="{28A0092B-C50C-407E-A947-70E740481C1C}">
                <a14:useLocalDpi xmlns:a14="http://schemas.microsoft.com/office/drawing/2010/main" val="0"/>
              </a:ext>
            </a:extLst>
          </a:blip>
          <a:stretch>
            <a:fillRect/>
          </a:stretch>
        </p:blipFill>
        <p:spPr bwMode="auto">
          <a:xfrm>
            <a:off x="581932" y="544183"/>
            <a:ext cx="11006400" cy="46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3" descr="\\prod.prv\shared\NCR\CMO\CMB_NEW\0400-Comms Svcs\480 - Publishing and Production\!Flag Signatures\Canada Wordmark\Colour\Canada_Colour.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0100332" y="6356351"/>
            <a:ext cx="1488000" cy="27424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30"/>
          <p:cNvPicPr>
            <a:picLocks noChangeAspect="1" noChangeArrowheads="1"/>
          </p:cNvPicPr>
          <p:nvPr userDrawn="1"/>
        </p:nvPicPr>
        <p:blipFill>
          <a:blip r:embed="rId4">
            <a:extLst>
              <a:ext uri="{28A0092B-C50C-407E-A947-70E740481C1C}">
                <a14:useLocalDpi xmlns:a14="http://schemas.microsoft.com/office/drawing/2010/main" val="0"/>
              </a:ext>
            </a:extLst>
          </a:blip>
          <a:stretch>
            <a:fillRect/>
          </a:stretch>
        </p:blipFill>
        <p:spPr bwMode="auto">
          <a:xfrm>
            <a:off x="580801" y="248400"/>
            <a:ext cx="2872615" cy="21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2589785"/>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7" name="Picture 7" descr="maple_leaf.jpg"/>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7889876" y="2697164"/>
            <a:ext cx="4282016" cy="416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 name="Straight Connector 4"/>
          <p:cNvCxnSpPr/>
          <p:nvPr userDrawn="1"/>
        </p:nvCxnSpPr>
        <p:spPr>
          <a:xfrm>
            <a:off x="649818" y="6276975"/>
            <a:ext cx="10932583" cy="0"/>
          </a:xfrm>
          <a:prstGeom prst="line">
            <a:avLst/>
          </a:prstGeom>
          <a:ln w="3175" cmpd="sng">
            <a:solidFill>
              <a:srgbClr val="7F7F7F"/>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lvl1pPr algn="l">
              <a:defRPr>
                <a:solidFill>
                  <a:srgbClr val="0082C9"/>
                </a:solidFill>
              </a:defRPr>
            </a:lvl1pPr>
          </a:lstStyle>
          <a:p>
            <a:r>
              <a:rPr lang="en-CA" dirty="0" smtClean="0"/>
              <a:t>Click to edit Master title style</a:t>
            </a:r>
            <a:endParaRPr lang="en-US" dirty="0"/>
          </a:p>
        </p:txBody>
      </p:sp>
      <p:sp>
        <p:nvSpPr>
          <p:cNvPr id="6" name="Slide Number Placeholder 5"/>
          <p:cNvSpPr>
            <a:spLocks noGrp="1"/>
          </p:cNvSpPr>
          <p:nvPr>
            <p:ph type="sldNum" sz="quarter" idx="10"/>
          </p:nvPr>
        </p:nvSpPr>
        <p:spPr/>
        <p:txBody>
          <a:bodyPr/>
          <a:lstStyle>
            <a:lvl1pPr>
              <a:defRPr/>
            </a:lvl1pPr>
          </a:lstStyle>
          <a:p>
            <a:fld id="{7D325CEB-1D58-4033-B3AA-47E6E8AA1651}" type="slidenum">
              <a:rPr lang="en-US" altLang="en-US"/>
              <a:pPr/>
              <a:t>‹#›</a:t>
            </a:fld>
            <a:endParaRPr lang="en-US" altLang="en-US"/>
          </a:p>
        </p:txBody>
      </p:sp>
    </p:spTree>
    <p:extLst>
      <p:ext uri="{BB962C8B-B14F-4D97-AF65-F5344CB8AC3E}">
        <p14:creationId xmlns:p14="http://schemas.microsoft.com/office/powerpoint/2010/main" val="4186423827"/>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6" name="Picture 7" descr="maple_leaf.jpg"/>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7889876" y="2697164"/>
            <a:ext cx="4282016" cy="416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4" name="Straight Connector 3"/>
          <p:cNvCxnSpPr/>
          <p:nvPr userDrawn="1"/>
        </p:nvCxnSpPr>
        <p:spPr>
          <a:xfrm>
            <a:off x="649818" y="6276975"/>
            <a:ext cx="10932583" cy="0"/>
          </a:xfrm>
          <a:prstGeom prst="line">
            <a:avLst/>
          </a:prstGeom>
          <a:ln w="3175" cmpd="sng">
            <a:solidFill>
              <a:srgbClr val="7F7F7F"/>
            </a:solidFill>
          </a:ln>
          <a:effectLst/>
        </p:spPr>
        <p:style>
          <a:lnRef idx="2">
            <a:schemeClr val="accent1"/>
          </a:lnRef>
          <a:fillRef idx="0">
            <a:schemeClr val="accent1"/>
          </a:fillRef>
          <a:effectRef idx="1">
            <a:schemeClr val="accent1"/>
          </a:effectRef>
          <a:fontRef idx="minor">
            <a:schemeClr val="tx1"/>
          </a:fontRef>
        </p:style>
      </p:cxnSp>
      <p:sp>
        <p:nvSpPr>
          <p:cNvPr id="5" name="Slide Number Placeholder 5"/>
          <p:cNvSpPr>
            <a:spLocks noGrp="1"/>
          </p:cNvSpPr>
          <p:nvPr>
            <p:ph type="sldNum" sz="quarter" idx="10"/>
          </p:nvPr>
        </p:nvSpPr>
        <p:spPr/>
        <p:txBody>
          <a:bodyPr/>
          <a:lstStyle>
            <a:lvl1pPr>
              <a:defRPr/>
            </a:lvl1pPr>
          </a:lstStyle>
          <a:p>
            <a:fld id="{816CE915-54DE-42DF-81C9-6A96210B07F3}" type="slidenum">
              <a:rPr lang="en-US" altLang="en-US"/>
              <a:pPr/>
              <a:t>‹#›</a:t>
            </a:fld>
            <a:endParaRPr lang="en-US" altLang="en-US"/>
          </a:p>
        </p:txBody>
      </p:sp>
    </p:spTree>
    <p:extLst>
      <p:ext uri="{BB962C8B-B14F-4D97-AF65-F5344CB8AC3E}">
        <p14:creationId xmlns:p14="http://schemas.microsoft.com/office/powerpoint/2010/main" val="3783599148"/>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9" name="Picture 7" descr="maple_leaf.jpg"/>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7889876" y="2697164"/>
            <a:ext cx="4282016" cy="416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 name="Straight Connector 6"/>
          <p:cNvCxnSpPr/>
          <p:nvPr userDrawn="1"/>
        </p:nvCxnSpPr>
        <p:spPr>
          <a:xfrm>
            <a:off x="649818" y="6276975"/>
            <a:ext cx="10932583" cy="0"/>
          </a:xfrm>
          <a:prstGeom prst="line">
            <a:avLst/>
          </a:prstGeom>
          <a:ln w="3175" cmpd="sng">
            <a:solidFill>
              <a:srgbClr val="7F7F7F"/>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609601" y="273050"/>
            <a:ext cx="4011084" cy="1162050"/>
          </a:xfrm>
        </p:spPr>
        <p:txBody>
          <a:bodyPr/>
          <a:lstStyle>
            <a:lvl1pPr algn="l">
              <a:defRPr sz="2000" b="0">
                <a:solidFill>
                  <a:srgbClr val="0082C9"/>
                </a:solidFill>
              </a:defRPr>
            </a:lvl1pPr>
          </a:lstStyle>
          <a:p>
            <a:r>
              <a:rPr lang="en-CA" dirty="0" smtClean="0"/>
              <a:t>Click to edit Master title style</a:t>
            </a:r>
            <a:endParaRPr lang="en-US" dirty="0"/>
          </a:p>
        </p:txBody>
      </p:sp>
      <p:sp>
        <p:nvSpPr>
          <p:cNvPr id="3" name="Content Placeholder 2"/>
          <p:cNvSpPr>
            <a:spLocks noGrp="1"/>
          </p:cNvSpPr>
          <p:nvPr>
            <p:ph idx="1"/>
          </p:nvPr>
        </p:nvSpPr>
        <p:spPr>
          <a:xfrm>
            <a:off x="4766733" y="273051"/>
            <a:ext cx="6815667" cy="5853113"/>
          </a:xfrm>
        </p:spPr>
        <p:txBody>
          <a:bodyPr/>
          <a:lstStyle>
            <a:lvl1pPr>
              <a:buClr>
                <a:srgbClr val="0082C9"/>
              </a:buClr>
              <a:defRPr sz="2600"/>
            </a:lvl1pPr>
            <a:lvl2pPr>
              <a:buClr>
                <a:srgbClr val="0082C9"/>
              </a:buClr>
              <a:defRPr sz="2400"/>
            </a:lvl2pPr>
            <a:lvl3pPr>
              <a:buClr>
                <a:srgbClr val="0082C9"/>
              </a:buClr>
              <a:defRPr sz="2200"/>
            </a:lvl3pPr>
            <a:lvl4pPr>
              <a:buClr>
                <a:srgbClr val="0082C9"/>
              </a:buClr>
              <a:defRPr sz="2000"/>
            </a:lvl4pPr>
            <a:lvl5pPr>
              <a:buClr>
                <a:srgbClr val="0082C9"/>
              </a:buClr>
              <a:defRPr sz="1800"/>
            </a:lvl5pPr>
            <a:lvl6pPr>
              <a:defRPr sz="2000"/>
            </a:lvl6pPr>
            <a:lvl7pPr>
              <a:defRPr sz="2000"/>
            </a:lvl7pPr>
            <a:lvl8pPr>
              <a:defRPr sz="2000"/>
            </a:lvl8pPr>
            <a:lvl9pPr>
              <a:defRPr sz="2000"/>
            </a:lvl9pPr>
          </a:lstStyle>
          <a:p>
            <a:pPr lvl="0"/>
            <a:r>
              <a:rPr lang="en-CA" dirty="0" smtClean="0"/>
              <a:t>Click to edit Master text styles</a:t>
            </a:r>
          </a:p>
          <a:p>
            <a:pPr lvl="1"/>
            <a:r>
              <a:rPr lang="en-CA" dirty="0" smtClean="0"/>
              <a:t>Second level</a:t>
            </a:r>
          </a:p>
          <a:p>
            <a:pPr lvl="2"/>
            <a:r>
              <a:rPr lang="en-CA" dirty="0" smtClean="0"/>
              <a:t>Third level</a:t>
            </a:r>
          </a:p>
          <a:p>
            <a:pPr lvl="3"/>
            <a:r>
              <a:rPr lang="en-CA" dirty="0" smtClean="0"/>
              <a:t>Fourth level</a:t>
            </a:r>
          </a:p>
          <a:p>
            <a:pPr lvl="4"/>
            <a:r>
              <a:rPr lang="en-CA" dirty="0" smtClean="0"/>
              <a:t>Fifth level</a:t>
            </a:r>
            <a:endParaRPr lang="en-US" dirty="0"/>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CA" dirty="0" smtClean="0"/>
              <a:t>Click to edit Master text styles</a:t>
            </a:r>
          </a:p>
        </p:txBody>
      </p:sp>
      <p:sp>
        <p:nvSpPr>
          <p:cNvPr id="8" name="Slide Number Placeholder 5"/>
          <p:cNvSpPr>
            <a:spLocks noGrp="1"/>
          </p:cNvSpPr>
          <p:nvPr>
            <p:ph type="sldNum" sz="quarter" idx="10"/>
          </p:nvPr>
        </p:nvSpPr>
        <p:spPr/>
        <p:txBody>
          <a:bodyPr/>
          <a:lstStyle>
            <a:lvl1pPr>
              <a:defRPr/>
            </a:lvl1pPr>
          </a:lstStyle>
          <a:p>
            <a:fld id="{07B34F6D-27DC-4F94-8982-5FFA21468BA5}" type="slidenum">
              <a:rPr lang="en-US" altLang="en-US"/>
              <a:pPr/>
              <a:t>‹#›</a:t>
            </a:fld>
            <a:endParaRPr lang="en-US" altLang="en-US"/>
          </a:p>
        </p:txBody>
      </p:sp>
    </p:spTree>
    <p:extLst>
      <p:ext uri="{BB962C8B-B14F-4D97-AF65-F5344CB8AC3E}">
        <p14:creationId xmlns:p14="http://schemas.microsoft.com/office/powerpoint/2010/main" val="3762684988"/>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cxnSp>
        <p:nvCxnSpPr>
          <p:cNvPr id="5" name="Straight Connector 4"/>
          <p:cNvCxnSpPr/>
          <p:nvPr userDrawn="1"/>
        </p:nvCxnSpPr>
        <p:spPr>
          <a:xfrm>
            <a:off x="649818" y="6276975"/>
            <a:ext cx="10932583" cy="0"/>
          </a:xfrm>
          <a:prstGeom prst="line">
            <a:avLst/>
          </a:prstGeom>
          <a:ln w="3175" cmpd="sng">
            <a:solidFill>
              <a:srgbClr val="7F7F7F"/>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2389717" y="4800600"/>
            <a:ext cx="7315200" cy="566738"/>
          </a:xfrm>
        </p:spPr>
        <p:txBody>
          <a:bodyPr/>
          <a:lstStyle>
            <a:lvl1pPr algn="l">
              <a:defRPr sz="2000" b="0">
                <a:solidFill>
                  <a:srgbClr val="595959"/>
                </a:solidFill>
              </a:defRPr>
            </a:lvl1pPr>
          </a:lstStyle>
          <a:p>
            <a:r>
              <a:rPr lang="en-CA" dirty="0" smtClean="0"/>
              <a:t>Click to edit Master title style</a:t>
            </a:r>
            <a:endParaRPr lang="en-US" dirty="0"/>
          </a:p>
        </p:txBody>
      </p:sp>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3200">
                <a:solidFill>
                  <a:srgbClr val="595959"/>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solidFill>
                  <a:srgbClr val="595959"/>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CA" dirty="0" smtClean="0"/>
              <a:t>Click to edit Master text styles</a:t>
            </a:r>
          </a:p>
        </p:txBody>
      </p:sp>
      <p:sp>
        <p:nvSpPr>
          <p:cNvPr id="6" name="Slide Number Placeholder 5"/>
          <p:cNvSpPr>
            <a:spLocks noGrp="1"/>
          </p:cNvSpPr>
          <p:nvPr>
            <p:ph type="sldNum" sz="quarter" idx="10"/>
          </p:nvPr>
        </p:nvSpPr>
        <p:spPr/>
        <p:txBody>
          <a:bodyPr/>
          <a:lstStyle>
            <a:lvl1pPr>
              <a:defRPr/>
            </a:lvl1pPr>
          </a:lstStyle>
          <a:p>
            <a:fld id="{098A5B3A-4079-4B46-A0FF-A550B3FE2682}" type="slidenum">
              <a:rPr lang="en-US" altLang="en-US"/>
              <a:pPr/>
              <a:t>‹#›</a:t>
            </a:fld>
            <a:endParaRPr lang="en-US" altLang="en-US"/>
          </a:p>
        </p:txBody>
      </p:sp>
    </p:spTree>
    <p:extLst>
      <p:ext uri="{BB962C8B-B14F-4D97-AF65-F5344CB8AC3E}">
        <p14:creationId xmlns:p14="http://schemas.microsoft.com/office/powerpoint/2010/main" val="3329405166"/>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cxnSp>
        <p:nvCxnSpPr>
          <p:cNvPr id="4" name="Straight Connector 3"/>
          <p:cNvCxnSpPr/>
          <p:nvPr userDrawn="1"/>
        </p:nvCxnSpPr>
        <p:spPr>
          <a:xfrm>
            <a:off x="649818" y="6276975"/>
            <a:ext cx="10932583" cy="0"/>
          </a:xfrm>
          <a:prstGeom prst="line">
            <a:avLst/>
          </a:prstGeom>
          <a:ln w="3175" cmpd="sng">
            <a:solidFill>
              <a:srgbClr val="7F7F7F"/>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lvl1pPr>
              <a:defRPr>
                <a:solidFill>
                  <a:srgbClr val="0082C9"/>
                </a:solidFill>
              </a:defRPr>
            </a:lvl1pPr>
          </a:lstStyle>
          <a:p>
            <a:r>
              <a:rPr lang="en-CA" dirty="0" smtClean="0"/>
              <a:t>Click to edit Master title style</a:t>
            </a:r>
            <a:endParaRPr lang="en-US" dirty="0"/>
          </a:p>
        </p:txBody>
      </p:sp>
      <p:sp>
        <p:nvSpPr>
          <p:cNvPr id="3" name="Vertical Text Placeholder 2"/>
          <p:cNvSpPr>
            <a:spLocks noGrp="1"/>
          </p:cNvSpPr>
          <p:nvPr>
            <p:ph type="body" orient="vert" idx="1"/>
          </p:nvPr>
        </p:nvSpPr>
        <p:spPr/>
        <p:txBody>
          <a:bodyPr vert="eaVert"/>
          <a:lstStyle>
            <a:lvl1pPr>
              <a:buClr>
                <a:srgbClr val="0082C9"/>
              </a:buClr>
              <a:defRPr/>
            </a:lvl1pPr>
            <a:lvl2pPr>
              <a:buClr>
                <a:srgbClr val="0082C9"/>
              </a:buClr>
              <a:defRPr/>
            </a:lvl2pPr>
            <a:lvl3pPr>
              <a:buClr>
                <a:srgbClr val="0082C9"/>
              </a:buClr>
              <a:defRPr/>
            </a:lvl3pPr>
            <a:lvl4pPr>
              <a:buClr>
                <a:srgbClr val="0082C9"/>
              </a:buClr>
              <a:defRPr/>
            </a:lvl4pPr>
            <a:lvl5pPr>
              <a:buClr>
                <a:srgbClr val="0082C9"/>
              </a:buClr>
              <a:defRPr/>
            </a:lvl5pPr>
          </a:lstStyle>
          <a:p>
            <a:pPr lvl="0"/>
            <a:r>
              <a:rPr lang="en-CA" dirty="0" smtClean="0"/>
              <a:t>Click to edit Master text styles</a:t>
            </a:r>
          </a:p>
          <a:p>
            <a:pPr lvl="1"/>
            <a:r>
              <a:rPr lang="en-CA" dirty="0" smtClean="0"/>
              <a:t>Second level</a:t>
            </a:r>
          </a:p>
          <a:p>
            <a:pPr lvl="2"/>
            <a:r>
              <a:rPr lang="en-CA" dirty="0" smtClean="0"/>
              <a:t>Third level</a:t>
            </a:r>
          </a:p>
          <a:p>
            <a:pPr lvl="3"/>
            <a:r>
              <a:rPr lang="en-CA" dirty="0" smtClean="0"/>
              <a:t>Fourth level</a:t>
            </a:r>
          </a:p>
          <a:p>
            <a:pPr lvl="4"/>
            <a:r>
              <a:rPr lang="en-CA" dirty="0" smtClean="0"/>
              <a:t>Fifth level</a:t>
            </a:r>
            <a:endParaRPr lang="en-US" dirty="0"/>
          </a:p>
        </p:txBody>
      </p:sp>
      <p:sp>
        <p:nvSpPr>
          <p:cNvPr id="5" name="Slide Number Placeholder 5"/>
          <p:cNvSpPr>
            <a:spLocks noGrp="1"/>
          </p:cNvSpPr>
          <p:nvPr>
            <p:ph type="sldNum" sz="quarter" idx="10"/>
          </p:nvPr>
        </p:nvSpPr>
        <p:spPr/>
        <p:txBody>
          <a:bodyPr/>
          <a:lstStyle>
            <a:lvl1pPr>
              <a:defRPr/>
            </a:lvl1pPr>
          </a:lstStyle>
          <a:p>
            <a:fld id="{949DFE12-9688-42E0-BA90-99DAB2AC9520}" type="slidenum">
              <a:rPr lang="en-US" altLang="en-US"/>
              <a:pPr/>
              <a:t>‹#›</a:t>
            </a:fld>
            <a:endParaRPr lang="en-US" altLang="en-US"/>
          </a:p>
        </p:txBody>
      </p:sp>
    </p:spTree>
    <p:extLst>
      <p:ext uri="{BB962C8B-B14F-4D97-AF65-F5344CB8AC3E}">
        <p14:creationId xmlns:p14="http://schemas.microsoft.com/office/powerpoint/2010/main" val="3351996240"/>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82C9"/>
                </a:solidFill>
              </a:defRPr>
            </a:lvl1pPr>
          </a:lstStyle>
          <a:p>
            <a:r>
              <a:rPr lang="en-US" dirty="0" smtClean="0"/>
              <a:t>Click to edit Master title style</a:t>
            </a:r>
            <a:endParaRPr lang="en-CA" dirty="0"/>
          </a:p>
        </p:txBody>
      </p:sp>
      <p:sp>
        <p:nvSpPr>
          <p:cNvPr id="3" name="Slide Number Placeholder 2"/>
          <p:cNvSpPr>
            <a:spLocks noGrp="1"/>
          </p:cNvSpPr>
          <p:nvPr>
            <p:ph type="sldNum" sz="quarter" idx="10"/>
          </p:nvPr>
        </p:nvSpPr>
        <p:spPr/>
        <p:txBody>
          <a:bodyPr/>
          <a:lstStyle/>
          <a:p>
            <a:fld id="{4AF31215-D414-49A1-B0BE-FA6A849F09BB}" type="slidenum">
              <a:rPr lang="en-US" altLang="en-US" smtClean="0"/>
              <a:pPr/>
              <a:t>‹#›</a:t>
            </a:fld>
            <a:endParaRPr lang="en-US" altLang="en-US"/>
          </a:p>
        </p:txBody>
      </p:sp>
      <p:cxnSp>
        <p:nvCxnSpPr>
          <p:cNvPr id="4" name="Straight Connector 3"/>
          <p:cNvCxnSpPr/>
          <p:nvPr userDrawn="1"/>
        </p:nvCxnSpPr>
        <p:spPr>
          <a:xfrm>
            <a:off x="649818" y="6276975"/>
            <a:ext cx="10932583" cy="0"/>
          </a:xfrm>
          <a:prstGeom prst="line">
            <a:avLst/>
          </a:prstGeom>
          <a:ln w="3175" cmpd="sng">
            <a:solidFill>
              <a:srgbClr val="7F7F7F"/>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97431553"/>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1_Comparison">
    <p:spTree>
      <p:nvGrpSpPr>
        <p:cNvPr id="1" name=""/>
        <p:cNvGrpSpPr/>
        <p:nvPr/>
      </p:nvGrpSpPr>
      <p:grpSpPr>
        <a:xfrm>
          <a:off x="0" y="0"/>
          <a:ext cx="0" cy="0"/>
          <a:chOff x="0" y="0"/>
          <a:chExt cx="0" cy="0"/>
        </a:xfrm>
      </p:grpSpPr>
      <p:pic>
        <p:nvPicPr>
          <p:cNvPr id="11" name="Picture 7" descr="maple_leaf.jpg"/>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7889876" y="2697164"/>
            <a:ext cx="4282016" cy="416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9" name="Straight Connector 8"/>
          <p:cNvCxnSpPr/>
          <p:nvPr userDrawn="1"/>
        </p:nvCxnSpPr>
        <p:spPr>
          <a:xfrm>
            <a:off x="649818" y="6276975"/>
            <a:ext cx="10932583" cy="0"/>
          </a:xfrm>
          <a:prstGeom prst="line">
            <a:avLst/>
          </a:prstGeom>
          <a:ln w="3175" cmpd="sng">
            <a:solidFill>
              <a:srgbClr val="7F7F7F"/>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lvl1pPr algn="l">
              <a:defRPr>
                <a:solidFill>
                  <a:srgbClr val="0082C9"/>
                </a:solidFill>
              </a:defRPr>
            </a:lvl1pPr>
          </a:lstStyle>
          <a:p>
            <a:r>
              <a:rPr lang="en-CA" dirty="0" smtClean="0"/>
              <a:t>Click to edit Master title style</a:t>
            </a:r>
            <a:endParaRPr lang="en-US" dirty="0"/>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dirty="0"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buClr>
                <a:srgbClr val="0082C9"/>
              </a:buClr>
              <a:defRPr sz="2400"/>
            </a:lvl1pPr>
            <a:lvl2pPr>
              <a:buClr>
                <a:srgbClr val="0082C9"/>
              </a:buClr>
              <a:defRPr sz="2000"/>
            </a:lvl2pPr>
            <a:lvl3pPr>
              <a:buClr>
                <a:srgbClr val="0082C9"/>
              </a:buClr>
              <a:defRPr sz="1800"/>
            </a:lvl3pPr>
            <a:lvl4pPr>
              <a:buClr>
                <a:srgbClr val="0082C9"/>
              </a:buClr>
              <a:defRPr sz="1600"/>
            </a:lvl4pPr>
            <a:lvl5pPr>
              <a:buClr>
                <a:srgbClr val="0082C9"/>
              </a:buClr>
              <a:defRPr sz="1600"/>
            </a:lvl5pPr>
            <a:lvl6pPr>
              <a:defRPr sz="1600"/>
            </a:lvl6pPr>
            <a:lvl7pPr>
              <a:defRPr sz="1600"/>
            </a:lvl7pPr>
            <a:lvl8pPr>
              <a:defRPr sz="1600"/>
            </a:lvl8pPr>
            <a:lvl9pPr>
              <a:defRPr sz="1600"/>
            </a:lvl9pPr>
          </a:lstStyle>
          <a:p>
            <a:pPr lvl="0"/>
            <a:r>
              <a:rPr lang="en-CA" dirty="0" smtClean="0"/>
              <a:t>Click to edit Master text styles</a:t>
            </a:r>
          </a:p>
          <a:p>
            <a:pPr lvl="1"/>
            <a:r>
              <a:rPr lang="en-CA" dirty="0" smtClean="0"/>
              <a:t>Second level</a:t>
            </a:r>
          </a:p>
          <a:p>
            <a:pPr lvl="2"/>
            <a:r>
              <a:rPr lang="en-CA" dirty="0" smtClean="0"/>
              <a:t>Third level</a:t>
            </a:r>
          </a:p>
          <a:p>
            <a:pPr lvl="3"/>
            <a:r>
              <a:rPr lang="en-CA" dirty="0" smtClean="0"/>
              <a:t>Fourth level</a:t>
            </a:r>
          </a:p>
          <a:p>
            <a:pPr lvl="4"/>
            <a:r>
              <a:rPr lang="en-CA" dirty="0" smtClean="0"/>
              <a:t>Fifth level</a:t>
            </a:r>
            <a:endParaRPr lang="en-US" dirty="0"/>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smtClean="0"/>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buClr>
                <a:srgbClr val="0082C9"/>
              </a:buClr>
              <a:defRPr sz="2400"/>
            </a:lvl1pPr>
            <a:lvl2pPr>
              <a:buClr>
                <a:srgbClr val="0082C9"/>
              </a:buClr>
              <a:defRPr sz="2000"/>
            </a:lvl2pPr>
            <a:lvl3pPr>
              <a:buClr>
                <a:srgbClr val="0082C9"/>
              </a:buClr>
              <a:defRPr sz="1800"/>
            </a:lvl3pPr>
            <a:lvl4pPr>
              <a:buClr>
                <a:srgbClr val="0082C9"/>
              </a:buClr>
              <a:defRPr sz="1600"/>
            </a:lvl4pPr>
            <a:lvl5pPr>
              <a:buClr>
                <a:srgbClr val="0082C9"/>
              </a:buClr>
              <a:defRPr sz="1600"/>
            </a:lvl5pPr>
            <a:lvl6pPr>
              <a:defRPr sz="1600"/>
            </a:lvl6pPr>
            <a:lvl7pPr>
              <a:defRPr sz="1600"/>
            </a:lvl7pPr>
            <a:lvl8pPr>
              <a:defRPr sz="1600"/>
            </a:lvl8pPr>
            <a:lvl9pPr>
              <a:defRPr sz="1600"/>
            </a:lvl9pPr>
          </a:lstStyle>
          <a:p>
            <a:pPr lvl="0"/>
            <a:r>
              <a:rPr lang="en-CA" dirty="0" smtClean="0"/>
              <a:t>Click to edit Master text styles</a:t>
            </a:r>
          </a:p>
          <a:p>
            <a:pPr lvl="1"/>
            <a:r>
              <a:rPr lang="en-CA" dirty="0" smtClean="0"/>
              <a:t>Second level</a:t>
            </a:r>
          </a:p>
          <a:p>
            <a:pPr lvl="2"/>
            <a:r>
              <a:rPr lang="en-CA" dirty="0" smtClean="0"/>
              <a:t>Third level</a:t>
            </a:r>
          </a:p>
          <a:p>
            <a:pPr lvl="3"/>
            <a:r>
              <a:rPr lang="en-CA" dirty="0" smtClean="0"/>
              <a:t>Fourth level</a:t>
            </a:r>
          </a:p>
          <a:p>
            <a:pPr lvl="4"/>
            <a:r>
              <a:rPr lang="en-CA" dirty="0" smtClean="0"/>
              <a:t>Fifth level</a:t>
            </a:r>
            <a:endParaRPr lang="en-US" dirty="0"/>
          </a:p>
        </p:txBody>
      </p:sp>
      <p:sp>
        <p:nvSpPr>
          <p:cNvPr id="10" name="Slide Number Placeholder 5"/>
          <p:cNvSpPr>
            <a:spLocks noGrp="1"/>
          </p:cNvSpPr>
          <p:nvPr>
            <p:ph type="sldNum" sz="quarter" idx="10"/>
          </p:nvPr>
        </p:nvSpPr>
        <p:spPr/>
        <p:txBody>
          <a:bodyPr/>
          <a:lstStyle>
            <a:lvl1pPr>
              <a:defRPr/>
            </a:lvl1pPr>
          </a:lstStyle>
          <a:p>
            <a:fld id="{398FBFBE-36BC-482D-A777-8BE920DF890D}" type="slidenum">
              <a:rPr lang="en-US" altLang="en-US"/>
              <a:pPr/>
              <a:t>‹#›</a:t>
            </a:fld>
            <a:endParaRPr lang="en-US" altLang="en-US" dirty="0"/>
          </a:p>
        </p:txBody>
      </p:sp>
    </p:spTree>
    <p:extLst>
      <p:ext uri="{BB962C8B-B14F-4D97-AF65-F5344CB8AC3E}">
        <p14:creationId xmlns:p14="http://schemas.microsoft.com/office/powerpoint/2010/main" val="2598433324"/>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Comparison">
    <p:spTree>
      <p:nvGrpSpPr>
        <p:cNvPr id="1" name=""/>
        <p:cNvGrpSpPr/>
        <p:nvPr/>
      </p:nvGrpSpPr>
      <p:grpSpPr>
        <a:xfrm>
          <a:off x="0" y="0"/>
          <a:ext cx="0" cy="0"/>
          <a:chOff x="0" y="0"/>
          <a:chExt cx="0" cy="0"/>
        </a:xfrm>
      </p:grpSpPr>
      <p:pic>
        <p:nvPicPr>
          <p:cNvPr id="11" name="Picture 7" descr="maple_leaf.jpg"/>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7889876" y="2697164"/>
            <a:ext cx="4282016" cy="416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userDrawn="1"/>
        </p:nvSpPr>
        <p:spPr>
          <a:xfrm>
            <a:off x="0" y="0"/>
            <a:ext cx="12192000"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70941495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8" name="Picture 7" descr="maple_leaf.jpg"/>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7889876" y="2697164"/>
            <a:ext cx="4282016" cy="416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 name="Straight Connector 5"/>
          <p:cNvCxnSpPr/>
          <p:nvPr userDrawn="1"/>
        </p:nvCxnSpPr>
        <p:spPr>
          <a:xfrm>
            <a:off x="649818" y="6276975"/>
            <a:ext cx="10932583" cy="0"/>
          </a:xfrm>
          <a:prstGeom prst="line">
            <a:avLst/>
          </a:prstGeom>
          <a:ln w="3175" cmpd="sng">
            <a:solidFill>
              <a:srgbClr val="7F7F7F"/>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normAutofit/>
          </a:bodyPr>
          <a:lstStyle>
            <a:lvl1pPr algn="l">
              <a:defRPr sz="3600" b="0" i="0">
                <a:solidFill>
                  <a:srgbClr val="0082C9"/>
                </a:solidFill>
                <a:latin typeface="Century Gothic" pitchFamily="34" charset="0"/>
                <a:cs typeface="Century Gothic" pitchFamily="34" charset="0"/>
              </a:defRPr>
            </a:lvl1pPr>
          </a:lstStyle>
          <a:p>
            <a:r>
              <a:rPr lang="en-CA" dirty="0" smtClean="0"/>
              <a:t>Click to edit Master title style</a:t>
            </a:r>
            <a:endParaRPr lang="en-US" dirty="0"/>
          </a:p>
        </p:txBody>
      </p:sp>
      <p:sp>
        <p:nvSpPr>
          <p:cNvPr id="3" name="Content Placeholder 2"/>
          <p:cNvSpPr>
            <a:spLocks noGrp="1"/>
          </p:cNvSpPr>
          <p:nvPr>
            <p:ph idx="1"/>
          </p:nvPr>
        </p:nvSpPr>
        <p:spPr/>
        <p:txBody>
          <a:bodyPr/>
          <a:lstStyle>
            <a:lvl1pPr marL="342900" indent="-342900">
              <a:buClr>
                <a:srgbClr val="0082C9"/>
              </a:buClr>
              <a:buFont typeface="Arial"/>
              <a:buChar char="•"/>
              <a:defRPr sz="2600" b="0" i="0">
                <a:solidFill>
                  <a:srgbClr val="595959"/>
                </a:solidFill>
                <a:latin typeface="Century Gothic" pitchFamily="34" charset="0"/>
                <a:cs typeface="Century Gothic" pitchFamily="34" charset="0"/>
              </a:defRPr>
            </a:lvl1pPr>
            <a:lvl2pPr marL="742950" indent="-285750">
              <a:buClr>
                <a:srgbClr val="0082C9"/>
              </a:buClr>
              <a:buFont typeface="Arial"/>
              <a:buChar char="•"/>
              <a:defRPr sz="2400" b="0" i="0">
                <a:solidFill>
                  <a:srgbClr val="595959"/>
                </a:solidFill>
                <a:latin typeface="Century Gothic" pitchFamily="34" charset="0"/>
                <a:cs typeface="Century Gothic" pitchFamily="34" charset="0"/>
              </a:defRPr>
            </a:lvl2pPr>
            <a:lvl3pPr marL="1143000" indent="-228600">
              <a:buClr>
                <a:srgbClr val="0082C9"/>
              </a:buClr>
              <a:buFont typeface="Arial"/>
              <a:buChar char="•"/>
              <a:defRPr sz="2200" b="0" i="0">
                <a:solidFill>
                  <a:srgbClr val="595959"/>
                </a:solidFill>
                <a:latin typeface="Century Gothic" pitchFamily="34" charset="0"/>
                <a:cs typeface="Century Gothic" pitchFamily="34" charset="0"/>
              </a:defRPr>
            </a:lvl3pPr>
            <a:lvl4pPr marL="1600200" indent="-228600">
              <a:buClr>
                <a:srgbClr val="0082C9"/>
              </a:buClr>
              <a:buFont typeface="Arial"/>
              <a:buChar char="•"/>
              <a:defRPr sz="2000" b="0" i="0">
                <a:solidFill>
                  <a:srgbClr val="595959"/>
                </a:solidFill>
                <a:latin typeface="Century Gothic" pitchFamily="34" charset="0"/>
                <a:cs typeface="Century Gothic" pitchFamily="34" charset="0"/>
              </a:defRPr>
            </a:lvl4pPr>
            <a:lvl5pPr marL="2057400" indent="-228600">
              <a:buClr>
                <a:srgbClr val="0082C9"/>
              </a:buClr>
              <a:buFont typeface="Arial"/>
              <a:buChar char="•"/>
              <a:defRPr sz="1800" b="0" i="0">
                <a:solidFill>
                  <a:srgbClr val="595959"/>
                </a:solidFill>
                <a:latin typeface="Century Gothic" pitchFamily="34" charset="0"/>
                <a:cs typeface="Century Gothic" pitchFamily="34" charset="0"/>
              </a:defRPr>
            </a:lvl5pPr>
          </a:lstStyle>
          <a:p>
            <a:pPr lvl="0"/>
            <a:r>
              <a:rPr lang="en-CA" dirty="0" smtClean="0"/>
              <a:t>Click to edit Master text styles</a:t>
            </a:r>
          </a:p>
          <a:p>
            <a:pPr lvl="1"/>
            <a:r>
              <a:rPr lang="en-CA" dirty="0" smtClean="0"/>
              <a:t>Second level</a:t>
            </a:r>
          </a:p>
          <a:p>
            <a:pPr lvl="2"/>
            <a:r>
              <a:rPr lang="en-CA" dirty="0" smtClean="0"/>
              <a:t>Third level</a:t>
            </a:r>
          </a:p>
          <a:p>
            <a:pPr lvl="3"/>
            <a:r>
              <a:rPr lang="en-CA" dirty="0" smtClean="0"/>
              <a:t>Fourth level</a:t>
            </a:r>
          </a:p>
          <a:p>
            <a:pPr lvl="4"/>
            <a:r>
              <a:rPr lang="en-CA" dirty="0" smtClean="0"/>
              <a:t>Fifth level</a:t>
            </a:r>
            <a:endParaRPr lang="en-US" dirty="0"/>
          </a:p>
        </p:txBody>
      </p:sp>
      <p:sp>
        <p:nvSpPr>
          <p:cNvPr id="7" name="Slide Number Placeholder 5"/>
          <p:cNvSpPr>
            <a:spLocks noGrp="1"/>
          </p:cNvSpPr>
          <p:nvPr>
            <p:ph type="sldNum" sz="quarter" idx="10"/>
          </p:nvPr>
        </p:nvSpPr>
        <p:spPr/>
        <p:txBody>
          <a:bodyPr/>
          <a:lstStyle>
            <a:lvl1pPr>
              <a:defRPr/>
            </a:lvl1pPr>
          </a:lstStyle>
          <a:p>
            <a:fld id="{78075564-AF6E-40FC-905A-F6C5E8D29614}" type="slidenum">
              <a:rPr lang="en-US" altLang="en-US"/>
              <a:pPr/>
              <a:t>‹#›</a:t>
            </a:fld>
            <a:endParaRPr lang="en-US" altLang="en-US"/>
          </a:p>
        </p:txBody>
      </p:sp>
    </p:spTree>
    <p:extLst>
      <p:ext uri="{BB962C8B-B14F-4D97-AF65-F5344CB8AC3E}">
        <p14:creationId xmlns:p14="http://schemas.microsoft.com/office/powerpoint/2010/main" val="230347861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full image">
    <p:spTree>
      <p:nvGrpSpPr>
        <p:cNvPr id="1" name=""/>
        <p:cNvGrpSpPr/>
        <p:nvPr/>
      </p:nvGrpSpPr>
      <p:grpSpPr>
        <a:xfrm>
          <a:off x="0" y="0"/>
          <a:ext cx="0" cy="0"/>
          <a:chOff x="0" y="0"/>
          <a:chExt cx="0" cy="0"/>
        </a:xfrm>
      </p:grpSpPr>
      <p:sp>
        <p:nvSpPr>
          <p:cNvPr id="12" name="Rectangle 11"/>
          <p:cNvSpPr/>
          <p:nvPr userDrawn="1"/>
        </p:nvSpPr>
        <p:spPr>
          <a:xfrm>
            <a:off x="0" y="0"/>
            <a:ext cx="12192000"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sp>
        <p:nvSpPr>
          <p:cNvPr id="2" name="Title 1"/>
          <p:cNvSpPr>
            <a:spLocks noGrp="1"/>
          </p:cNvSpPr>
          <p:nvPr>
            <p:ph type="ctrTitle"/>
          </p:nvPr>
        </p:nvSpPr>
        <p:spPr>
          <a:xfrm>
            <a:off x="891823" y="1941161"/>
            <a:ext cx="9482667" cy="2376252"/>
          </a:xfrm>
        </p:spPr>
        <p:txBody>
          <a:bodyPr>
            <a:normAutofit/>
          </a:bodyPr>
          <a:lstStyle>
            <a:lvl1pPr algn="l">
              <a:defRPr sz="4000" b="0" i="0">
                <a:solidFill>
                  <a:srgbClr val="0082C9"/>
                </a:solidFill>
                <a:latin typeface="Century Gothic" pitchFamily="34" charset="0"/>
                <a:cs typeface="Century Gothic" pitchFamily="34" charset="0"/>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891822" y="4524375"/>
            <a:ext cx="9482668" cy="1752600"/>
          </a:xfrm>
        </p:spPr>
        <p:txBody>
          <a:bodyPr>
            <a:normAutofit/>
          </a:bodyPr>
          <a:lstStyle>
            <a:lvl1pPr marL="0" indent="0" algn="l">
              <a:buNone/>
              <a:defRPr sz="2400" b="0" i="0">
                <a:solidFill>
                  <a:srgbClr val="595959"/>
                </a:solidFill>
                <a:latin typeface="Century Gothic" pitchFamily="34" charset="0"/>
                <a:cs typeface="Century Gothic"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CA" dirty="0" smtClean="0"/>
              <a:t>Click to edit Master subtitle style</a:t>
            </a:r>
            <a:endParaRPr lang="en-US" dirty="0"/>
          </a:p>
        </p:txBody>
      </p:sp>
      <p:sp>
        <p:nvSpPr>
          <p:cNvPr id="11" name="Slide Number Placeholder 5"/>
          <p:cNvSpPr>
            <a:spLocks noGrp="1"/>
          </p:cNvSpPr>
          <p:nvPr>
            <p:ph type="sldNum" sz="quarter" idx="12"/>
          </p:nvPr>
        </p:nvSpPr>
        <p:spPr/>
        <p:txBody>
          <a:bodyPr/>
          <a:lstStyle>
            <a:lvl1pPr>
              <a:defRPr/>
            </a:lvl1pPr>
          </a:lstStyle>
          <a:p>
            <a:fld id="{2B042CE3-6392-4968-B209-93A52C299364}" type="slidenum">
              <a:rPr lang="en-US" altLang="en-US"/>
              <a:pPr/>
              <a:t>‹#›</a:t>
            </a:fld>
            <a:endParaRPr lang="en-US" altLang="en-US"/>
          </a:p>
        </p:txBody>
      </p:sp>
      <p:pic>
        <p:nvPicPr>
          <p:cNvPr id="14" name="Picture 7"/>
          <p:cNvPicPr>
            <a:picLocks/>
          </p:cNvPicPr>
          <p:nvPr userDrawn="1"/>
        </p:nvPicPr>
        <p:blipFill>
          <a:blip r:embed="rId2">
            <a:extLst>
              <a:ext uri="{28A0092B-C50C-407E-A947-70E740481C1C}">
                <a14:useLocalDpi xmlns:a14="http://schemas.microsoft.com/office/drawing/2010/main" val="0"/>
              </a:ext>
            </a:extLst>
          </a:blip>
          <a:stretch>
            <a:fillRect/>
          </a:stretch>
        </p:blipFill>
        <p:spPr bwMode="auto">
          <a:xfrm>
            <a:off x="755467" y="4424289"/>
            <a:ext cx="9742871" cy="45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7"/>
          <p:cNvPicPr preferRelativeResize="0">
            <a:picLocks/>
          </p:cNvPicPr>
          <p:nvPr userDrawn="1"/>
        </p:nvPicPr>
        <p:blipFill>
          <a:blip r:embed="rId2">
            <a:extLst>
              <a:ext uri="{28A0092B-C50C-407E-A947-70E740481C1C}">
                <a14:useLocalDpi xmlns:a14="http://schemas.microsoft.com/office/drawing/2010/main" val="0"/>
              </a:ext>
            </a:extLst>
          </a:blip>
          <a:stretch>
            <a:fillRect/>
          </a:stretch>
        </p:blipFill>
        <p:spPr bwMode="auto">
          <a:xfrm>
            <a:off x="581932" y="544183"/>
            <a:ext cx="11006400" cy="46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3" descr="\\prod.prv\shared\NCR\CMO\CMB_NEW\0400-Comms Svcs\480 - Publishing and Production\!Flag Signatures\Canada Wordmark\Colour\Canada_Colour.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0100332" y="6356351"/>
            <a:ext cx="1488000" cy="274243"/>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30"/>
          <p:cNvPicPr>
            <a:picLocks noChangeAspect="1" noChangeArrowheads="1"/>
          </p:cNvPicPr>
          <p:nvPr userDrawn="1"/>
        </p:nvPicPr>
        <p:blipFill>
          <a:blip r:embed="rId4">
            <a:extLst>
              <a:ext uri="{28A0092B-C50C-407E-A947-70E740481C1C}">
                <a14:useLocalDpi xmlns:a14="http://schemas.microsoft.com/office/drawing/2010/main" val="0"/>
              </a:ext>
            </a:extLst>
          </a:blip>
          <a:stretch>
            <a:fillRect/>
          </a:stretch>
        </p:blipFill>
        <p:spPr bwMode="auto">
          <a:xfrm>
            <a:off x="580801" y="248400"/>
            <a:ext cx="2872615" cy="21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702885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7" descr="maple_leaf.jpg"/>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7889876" y="2697164"/>
            <a:ext cx="4282016" cy="416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963084" y="4406901"/>
            <a:ext cx="10363200" cy="1362075"/>
          </a:xfrm>
        </p:spPr>
        <p:txBody>
          <a:bodyPr anchor="t"/>
          <a:lstStyle>
            <a:lvl1pPr algn="l">
              <a:defRPr sz="4000" b="0" cap="all">
                <a:solidFill>
                  <a:srgbClr val="0082C9"/>
                </a:solidFill>
                <a:latin typeface="Century Gothic" pitchFamily="34" charset="0"/>
              </a:defRPr>
            </a:lvl1pPr>
          </a:lstStyle>
          <a:p>
            <a:r>
              <a:rPr lang="en-CA" dirty="0" smtClean="0"/>
              <a:t>Click to edit Master title style</a:t>
            </a:r>
            <a:endParaRPr lang="en-US" dirty="0"/>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rgbClr val="595959"/>
                </a:solidFill>
                <a:latin typeface="Century Gothic"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CA" dirty="0" smtClean="0"/>
              <a:t>Click to edit Master text styles</a:t>
            </a:r>
          </a:p>
        </p:txBody>
      </p:sp>
      <p:sp>
        <p:nvSpPr>
          <p:cNvPr id="6" name="Slide Number Placeholder 5"/>
          <p:cNvSpPr>
            <a:spLocks noGrp="1"/>
          </p:cNvSpPr>
          <p:nvPr>
            <p:ph type="sldNum" sz="quarter" idx="10"/>
          </p:nvPr>
        </p:nvSpPr>
        <p:spPr/>
        <p:txBody>
          <a:bodyPr/>
          <a:lstStyle>
            <a:lvl1pPr>
              <a:defRPr/>
            </a:lvl1pPr>
          </a:lstStyle>
          <a:p>
            <a:fld id="{00CFA99A-0B6A-4F6F-BA8D-AFBE694F623A}" type="slidenum">
              <a:rPr lang="en-US" altLang="en-US"/>
              <a:pPr/>
              <a:t>‹#›</a:t>
            </a:fld>
            <a:endParaRPr lang="en-US" altLang="en-US"/>
          </a:p>
        </p:txBody>
      </p:sp>
      <p:cxnSp>
        <p:nvCxnSpPr>
          <p:cNvPr id="8" name="Straight Connector 7"/>
          <p:cNvCxnSpPr/>
          <p:nvPr userDrawn="1"/>
        </p:nvCxnSpPr>
        <p:spPr>
          <a:xfrm>
            <a:off x="649818" y="6276975"/>
            <a:ext cx="10932583" cy="0"/>
          </a:xfrm>
          <a:prstGeom prst="line">
            <a:avLst/>
          </a:prstGeom>
          <a:ln w="3175" cmpd="sng">
            <a:solidFill>
              <a:srgbClr val="7F7F7F"/>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034089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7" descr="maple_leaf.jpg"/>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7889876" y="2697164"/>
            <a:ext cx="4282016" cy="416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 name="Straight Connector 5"/>
          <p:cNvCxnSpPr/>
          <p:nvPr userDrawn="1"/>
        </p:nvCxnSpPr>
        <p:spPr>
          <a:xfrm>
            <a:off x="649818" y="6276975"/>
            <a:ext cx="10932583" cy="0"/>
          </a:xfrm>
          <a:prstGeom prst="line">
            <a:avLst/>
          </a:prstGeom>
          <a:ln w="3175" cmpd="sng">
            <a:solidFill>
              <a:srgbClr val="7F7F7F"/>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lvl1pPr algn="l">
              <a:defRPr>
                <a:solidFill>
                  <a:srgbClr val="0082C9"/>
                </a:solidFill>
              </a:defRPr>
            </a:lvl1pPr>
          </a:lstStyle>
          <a:p>
            <a:r>
              <a:rPr lang="en-CA" dirty="0" smtClean="0"/>
              <a:t>Click to edit Master title style</a:t>
            </a:r>
            <a:endParaRPr lang="en-US" dirty="0"/>
          </a:p>
        </p:txBody>
      </p:sp>
      <p:sp>
        <p:nvSpPr>
          <p:cNvPr id="3" name="Content Placeholder 2"/>
          <p:cNvSpPr>
            <a:spLocks noGrp="1"/>
          </p:cNvSpPr>
          <p:nvPr>
            <p:ph sz="half" idx="1"/>
          </p:nvPr>
        </p:nvSpPr>
        <p:spPr>
          <a:xfrm>
            <a:off x="609600" y="1600201"/>
            <a:ext cx="5384800" cy="4525963"/>
          </a:xfrm>
        </p:spPr>
        <p:txBody>
          <a:bodyPr/>
          <a:lstStyle>
            <a:lvl1pPr>
              <a:buClr>
                <a:srgbClr val="0082C9"/>
              </a:buClr>
              <a:defRPr sz="2800"/>
            </a:lvl1pPr>
            <a:lvl2pPr>
              <a:buClr>
                <a:srgbClr val="0082C9"/>
              </a:buClr>
              <a:defRPr sz="2400"/>
            </a:lvl2pPr>
            <a:lvl3pPr>
              <a:buClr>
                <a:srgbClr val="0082C9"/>
              </a:buClr>
              <a:defRPr sz="2000"/>
            </a:lvl3pPr>
            <a:lvl4pPr>
              <a:buClr>
                <a:srgbClr val="0082C9"/>
              </a:buClr>
              <a:defRPr sz="1800"/>
            </a:lvl4pPr>
            <a:lvl5pPr>
              <a:buClr>
                <a:srgbClr val="0082C9"/>
              </a:buClr>
              <a:defRPr sz="1800"/>
            </a:lvl5pPr>
            <a:lvl6pPr>
              <a:defRPr sz="1800"/>
            </a:lvl6pPr>
            <a:lvl7pPr>
              <a:defRPr sz="1800"/>
            </a:lvl7pPr>
            <a:lvl8pPr>
              <a:defRPr sz="1800"/>
            </a:lvl8pPr>
            <a:lvl9pPr>
              <a:defRPr sz="1800"/>
            </a:lvl9pPr>
          </a:lstStyle>
          <a:p>
            <a:pPr lvl="0"/>
            <a:r>
              <a:rPr lang="en-CA" dirty="0" smtClean="0"/>
              <a:t>Click to edit Master text styles</a:t>
            </a:r>
          </a:p>
          <a:p>
            <a:pPr lvl="1"/>
            <a:r>
              <a:rPr lang="en-CA" dirty="0" smtClean="0"/>
              <a:t>Second level</a:t>
            </a:r>
          </a:p>
          <a:p>
            <a:pPr lvl="2"/>
            <a:r>
              <a:rPr lang="en-CA" dirty="0" smtClean="0"/>
              <a:t>Third level</a:t>
            </a:r>
          </a:p>
          <a:p>
            <a:pPr lvl="3"/>
            <a:r>
              <a:rPr lang="en-CA" dirty="0" smtClean="0"/>
              <a:t>Fourth level</a:t>
            </a:r>
          </a:p>
          <a:p>
            <a:pPr lvl="4"/>
            <a:r>
              <a:rPr lang="en-CA" dirty="0" smtClean="0"/>
              <a:t>Fifth level</a:t>
            </a:r>
            <a:endParaRPr lang="en-US" dirty="0"/>
          </a:p>
        </p:txBody>
      </p:sp>
      <p:sp>
        <p:nvSpPr>
          <p:cNvPr id="4" name="Content Placeholder 3"/>
          <p:cNvSpPr>
            <a:spLocks noGrp="1"/>
          </p:cNvSpPr>
          <p:nvPr>
            <p:ph sz="half" idx="2"/>
          </p:nvPr>
        </p:nvSpPr>
        <p:spPr>
          <a:xfrm>
            <a:off x="6197600" y="1600201"/>
            <a:ext cx="5384800" cy="4525963"/>
          </a:xfrm>
        </p:spPr>
        <p:txBody>
          <a:bodyPr/>
          <a:lstStyle>
            <a:lvl1pPr>
              <a:buClr>
                <a:srgbClr val="0082C9"/>
              </a:buClr>
              <a:defRPr sz="2800"/>
            </a:lvl1pPr>
            <a:lvl2pPr>
              <a:buClr>
                <a:srgbClr val="0082C9"/>
              </a:buClr>
              <a:defRPr sz="2400"/>
            </a:lvl2pPr>
            <a:lvl3pPr>
              <a:buClr>
                <a:srgbClr val="0082C9"/>
              </a:buClr>
              <a:defRPr sz="2000"/>
            </a:lvl3pPr>
            <a:lvl4pPr>
              <a:buClr>
                <a:srgbClr val="0082C9"/>
              </a:buClr>
              <a:defRPr sz="1800"/>
            </a:lvl4pPr>
            <a:lvl5pPr>
              <a:buClr>
                <a:srgbClr val="0082C9"/>
              </a:buClr>
              <a:defRPr sz="1800"/>
            </a:lvl5pPr>
            <a:lvl6pPr>
              <a:defRPr sz="1800"/>
            </a:lvl6pPr>
            <a:lvl7pPr>
              <a:defRPr sz="1800"/>
            </a:lvl7pPr>
            <a:lvl8pPr>
              <a:defRPr sz="1800"/>
            </a:lvl8pPr>
            <a:lvl9pPr>
              <a:defRPr sz="1800"/>
            </a:lvl9pPr>
          </a:lstStyle>
          <a:p>
            <a:pPr lvl="0"/>
            <a:r>
              <a:rPr lang="en-CA" dirty="0" smtClean="0"/>
              <a:t>Click to edit Master text styles</a:t>
            </a:r>
          </a:p>
          <a:p>
            <a:pPr lvl="1"/>
            <a:r>
              <a:rPr lang="en-CA" dirty="0" smtClean="0"/>
              <a:t>Second level</a:t>
            </a:r>
          </a:p>
          <a:p>
            <a:pPr lvl="2"/>
            <a:r>
              <a:rPr lang="en-CA" dirty="0" smtClean="0"/>
              <a:t>Third level</a:t>
            </a:r>
          </a:p>
          <a:p>
            <a:pPr lvl="3"/>
            <a:r>
              <a:rPr lang="en-CA" dirty="0" smtClean="0"/>
              <a:t>Fourth level</a:t>
            </a:r>
          </a:p>
          <a:p>
            <a:pPr lvl="4"/>
            <a:r>
              <a:rPr lang="en-CA" dirty="0" smtClean="0"/>
              <a:t>Fifth level</a:t>
            </a:r>
            <a:endParaRPr lang="en-US" dirty="0"/>
          </a:p>
        </p:txBody>
      </p:sp>
      <p:sp>
        <p:nvSpPr>
          <p:cNvPr id="8" name="Slide Number Placeholder 5"/>
          <p:cNvSpPr>
            <a:spLocks noGrp="1"/>
          </p:cNvSpPr>
          <p:nvPr>
            <p:ph type="sldNum" sz="quarter" idx="10"/>
          </p:nvPr>
        </p:nvSpPr>
        <p:spPr/>
        <p:txBody>
          <a:bodyPr/>
          <a:lstStyle>
            <a:lvl1pPr>
              <a:defRPr/>
            </a:lvl1pPr>
          </a:lstStyle>
          <a:p>
            <a:fld id="{A7F49F12-9138-49F1-96D4-CC6FC00A57C3}" type="slidenum">
              <a:rPr lang="en-US" altLang="en-US"/>
              <a:pPr/>
              <a:t>‹#›</a:t>
            </a:fld>
            <a:endParaRPr lang="en-US" altLang="en-US"/>
          </a:p>
        </p:txBody>
      </p:sp>
    </p:spTree>
    <p:extLst>
      <p:ext uri="{BB962C8B-B14F-4D97-AF65-F5344CB8AC3E}">
        <p14:creationId xmlns:p14="http://schemas.microsoft.com/office/powerpoint/2010/main" val="2504185080"/>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Two Content">
    <p:spTree>
      <p:nvGrpSpPr>
        <p:cNvPr id="1" name=""/>
        <p:cNvGrpSpPr/>
        <p:nvPr/>
      </p:nvGrpSpPr>
      <p:grpSpPr>
        <a:xfrm>
          <a:off x="0" y="0"/>
          <a:ext cx="0" cy="0"/>
          <a:chOff x="0" y="0"/>
          <a:chExt cx="0" cy="0"/>
        </a:xfrm>
      </p:grpSpPr>
      <p:pic>
        <p:nvPicPr>
          <p:cNvPr id="12" name="Picture 7" descr="maple_leaf.jpg"/>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7889876" y="2697164"/>
            <a:ext cx="4282016" cy="416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userDrawn="1"/>
        </p:nvSpPr>
        <p:spPr>
          <a:xfrm>
            <a:off x="6563784" y="2805114"/>
            <a:ext cx="5628216" cy="3119437"/>
          </a:xfrm>
          <a:prstGeom prst="rect">
            <a:avLst/>
          </a:prstGeom>
          <a:solidFill>
            <a:srgbClr val="ECECEC"/>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CA"/>
          </a:p>
        </p:txBody>
      </p:sp>
      <p:sp>
        <p:nvSpPr>
          <p:cNvPr id="8" name="Rectangle 7"/>
          <p:cNvSpPr/>
          <p:nvPr userDrawn="1"/>
        </p:nvSpPr>
        <p:spPr>
          <a:xfrm>
            <a:off x="12039600" y="2805114"/>
            <a:ext cx="152400" cy="3119437"/>
          </a:xfrm>
          <a:prstGeom prst="rect">
            <a:avLst/>
          </a:prstGeom>
          <a:solidFill>
            <a:srgbClr val="0082C9"/>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CA">
              <a:solidFill>
                <a:srgbClr val="0082C9"/>
              </a:solidFill>
            </a:endParaRPr>
          </a:p>
        </p:txBody>
      </p:sp>
      <p:cxnSp>
        <p:nvCxnSpPr>
          <p:cNvPr id="9" name="Straight Connector 8"/>
          <p:cNvCxnSpPr/>
          <p:nvPr userDrawn="1"/>
        </p:nvCxnSpPr>
        <p:spPr>
          <a:xfrm>
            <a:off x="649818" y="6276975"/>
            <a:ext cx="10932583" cy="0"/>
          </a:xfrm>
          <a:prstGeom prst="line">
            <a:avLst/>
          </a:prstGeom>
          <a:ln w="3175" cmpd="sng">
            <a:solidFill>
              <a:srgbClr val="7F7F7F"/>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lvl1pPr algn="l">
              <a:defRPr>
                <a:solidFill>
                  <a:srgbClr val="0082C9"/>
                </a:solidFill>
              </a:defRPr>
            </a:lvl1pPr>
          </a:lstStyle>
          <a:p>
            <a:r>
              <a:rPr lang="en-CA" dirty="0" smtClean="0"/>
              <a:t>Click to edit Master title style</a:t>
            </a:r>
            <a:endParaRPr lang="en-US" dirty="0"/>
          </a:p>
        </p:txBody>
      </p:sp>
      <p:sp>
        <p:nvSpPr>
          <p:cNvPr id="3" name="Content Placeholder 2"/>
          <p:cNvSpPr>
            <a:spLocks noGrp="1"/>
          </p:cNvSpPr>
          <p:nvPr>
            <p:ph sz="half" idx="1"/>
          </p:nvPr>
        </p:nvSpPr>
        <p:spPr>
          <a:xfrm>
            <a:off x="609600" y="1600201"/>
            <a:ext cx="5384800" cy="4525963"/>
          </a:xfrm>
        </p:spPr>
        <p:txBody>
          <a:bodyPr/>
          <a:lstStyle>
            <a:lvl1pPr>
              <a:buClr>
                <a:srgbClr val="0082C9"/>
              </a:buClr>
              <a:defRPr sz="2800"/>
            </a:lvl1pPr>
            <a:lvl2pPr>
              <a:buClr>
                <a:srgbClr val="0082C9"/>
              </a:buClr>
              <a:defRPr sz="2400"/>
            </a:lvl2pPr>
            <a:lvl3pPr>
              <a:buClr>
                <a:srgbClr val="0082C9"/>
              </a:buClr>
              <a:defRPr sz="2000"/>
            </a:lvl3pPr>
            <a:lvl4pPr>
              <a:buClr>
                <a:srgbClr val="0082C9"/>
              </a:buClr>
              <a:defRPr sz="1800"/>
            </a:lvl4pPr>
            <a:lvl5pPr>
              <a:buClr>
                <a:srgbClr val="0082C9"/>
              </a:buClr>
              <a:defRPr sz="1800"/>
            </a:lvl5pPr>
            <a:lvl6pPr>
              <a:defRPr sz="1800"/>
            </a:lvl6pPr>
            <a:lvl7pPr>
              <a:defRPr sz="1800"/>
            </a:lvl7pPr>
            <a:lvl8pPr>
              <a:defRPr sz="1800"/>
            </a:lvl8pPr>
            <a:lvl9pPr>
              <a:defRPr sz="1800"/>
            </a:lvl9pPr>
          </a:lstStyle>
          <a:p>
            <a:pPr lvl="0"/>
            <a:r>
              <a:rPr lang="en-CA" dirty="0" smtClean="0"/>
              <a:t>Click to edit Master text styles</a:t>
            </a:r>
          </a:p>
          <a:p>
            <a:pPr lvl="1"/>
            <a:r>
              <a:rPr lang="en-CA" dirty="0" smtClean="0"/>
              <a:t>Second level</a:t>
            </a:r>
          </a:p>
          <a:p>
            <a:pPr lvl="2"/>
            <a:r>
              <a:rPr lang="en-CA" dirty="0" smtClean="0"/>
              <a:t>Third level</a:t>
            </a:r>
          </a:p>
          <a:p>
            <a:pPr lvl="3"/>
            <a:r>
              <a:rPr lang="en-CA" dirty="0" smtClean="0"/>
              <a:t>Fourth level</a:t>
            </a:r>
          </a:p>
          <a:p>
            <a:pPr lvl="4"/>
            <a:r>
              <a:rPr lang="en-CA" dirty="0" smtClean="0"/>
              <a:t>Fifth level</a:t>
            </a:r>
            <a:endParaRPr lang="en-US" dirty="0"/>
          </a:p>
        </p:txBody>
      </p:sp>
      <p:sp>
        <p:nvSpPr>
          <p:cNvPr id="10" name="Content Placeholder 2"/>
          <p:cNvSpPr>
            <a:spLocks noGrp="1"/>
          </p:cNvSpPr>
          <p:nvPr>
            <p:ph sz="half" idx="12"/>
          </p:nvPr>
        </p:nvSpPr>
        <p:spPr>
          <a:xfrm>
            <a:off x="6903591" y="3057770"/>
            <a:ext cx="4868659" cy="2668344"/>
          </a:xfrm>
        </p:spPr>
        <p:txBody>
          <a:bodyPr/>
          <a:lstStyle>
            <a:lvl1pPr marL="0" indent="0">
              <a:buNone/>
              <a:defRPr sz="1800" i="1">
                <a:solidFill>
                  <a:srgbClr val="595959"/>
                </a:solidFill>
              </a:defRPr>
            </a:lvl1pPr>
            <a:lvl2pPr>
              <a:defRPr sz="2400" i="1"/>
            </a:lvl2pPr>
            <a:lvl3pPr>
              <a:defRPr sz="2000" i="1"/>
            </a:lvl3pPr>
            <a:lvl4pPr>
              <a:defRPr sz="1800" i="1"/>
            </a:lvl4pPr>
            <a:lvl5pPr>
              <a:defRPr sz="1800" i="1"/>
            </a:lvl5pPr>
            <a:lvl6pPr>
              <a:defRPr sz="1800"/>
            </a:lvl6pPr>
            <a:lvl7pPr>
              <a:defRPr sz="1800"/>
            </a:lvl7pPr>
            <a:lvl8pPr>
              <a:defRPr sz="1800"/>
            </a:lvl8pPr>
            <a:lvl9pPr>
              <a:defRPr sz="1800"/>
            </a:lvl9pPr>
          </a:lstStyle>
          <a:p>
            <a:pPr lvl="0"/>
            <a:r>
              <a:rPr lang="en-CA" dirty="0" smtClean="0"/>
              <a:t>Click to edit Master text styles</a:t>
            </a:r>
          </a:p>
        </p:txBody>
      </p:sp>
      <p:sp>
        <p:nvSpPr>
          <p:cNvPr id="11" name="Slide Number Placeholder 5"/>
          <p:cNvSpPr>
            <a:spLocks noGrp="1"/>
          </p:cNvSpPr>
          <p:nvPr>
            <p:ph type="sldNum" sz="quarter" idx="13"/>
          </p:nvPr>
        </p:nvSpPr>
        <p:spPr/>
        <p:txBody>
          <a:bodyPr/>
          <a:lstStyle>
            <a:lvl1pPr>
              <a:defRPr/>
            </a:lvl1pPr>
          </a:lstStyle>
          <a:p>
            <a:fld id="{0606BA19-779A-4930-9322-0B47357BACC7}" type="slidenum">
              <a:rPr lang="en-US" altLang="en-US"/>
              <a:pPr/>
              <a:t>‹#›</a:t>
            </a:fld>
            <a:endParaRPr lang="en-US" altLang="en-US"/>
          </a:p>
        </p:txBody>
      </p:sp>
    </p:spTree>
    <p:extLst>
      <p:ext uri="{BB962C8B-B14F-4D97-AF65-F5344CB8AC3E}">
        <p14:creationId xmlns:p14="http://schemas.microsoft.com/office/powerpoint/2010/main" val="391881303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Two Content">
    <p:spTree>
      <p:nvGrpSpPr>
        <p:cNvPr id="1" name=""/>
        <p:cNvGrpSpPr/>
        <p:nvPr/>
      </p:nvGrpSpPr>
      <p:grpSpPr>
        <a:xfrm>
          <a:off x="0" y="0"/>
          <a:ext cx="0" cy="0"/>
          <a:chOff x="0" y="0"/>
          <a:chExt cx="0" cy="0"/>
        </a:xfrm>
      </p:grpSpPr>
      <p:sp>
        <p:nvSpPr>
          <p:cNvPr id="7" name="Rectangle 6"/>
          <p:cNvSpPr/>
          <p:nvPr userDrawn="1"/>
        </p:nvSpPr>
        <p:spPr>
          <a:xfrm>
            <a:off x="6563785" y="1600201"/>
            <a:ext cx="5065183" cy="4525962"/>
          </a:xfrm>
          <a:prstGeom prst="rect">
            <a:avLst/>
          </a:prstGeom>
          <a:solidFill>
            <a:srgbClr val="ECECEC"/>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CA">
              <a:solidFill>
                <a:srgbClr val="ECECEC"/>
              </a:solidFill>
            </a:endParaRPr>
          </a:p>
        </p:txBody>
      </p:sp>
      <p:cxnSp>
        <p:nvCxnSpPr>
          <p:cNvPr id="9" name="Straight Connector 8"/>
          <p:cNvCxnSpPr/>
          <p:nvPr userDrawn="1"/>
        </p:nvCxnSpPr>
        <p:spPr>
          <a:xfrm>
            <a:off x="649818" y="6276975"/>
            <a:ext cx="10932583" cy="0"/>
          </a:xfrm>
          <a:prstGeom prst="line">
            <a:avLst/>
          </a:prstGeom>
          <a:ln w="3175" cmpd="sng">
            <a:solidFill>
              <a:srgbClr val="7F7F7F"/>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lvl1pPr algn="l">
              <a:defRPr>
                <a:solidFill>
                  <a:srgbClr val="0082C9"/>
                </a:solidFill>
              </a:defRPr>
            </a:lvl1pPr>
          </a:lstStyle>
          <a:p>
            <a:r>
              <a:rPr lang="en-CA" dirty="0" smtClean="0"/>
              <a:t>Click to edit Master title style</a:t>
            </a:r>
            <a:endParaRPr lang="en-US" dirty="0"/>
          </a:p>
        </p:txBody>
      </p:sp>
      <p:sp>
        <p:nvSpPr>
          <p:cNvPr id="3" name="Content Placeholder 2"/>
          <p:cNvSpPr>
            <a:spLocks noGrp="1"/>
          </p:cNvSpPr>
          <p:nvPr>
            <p:ph sz="half" idx="1"/>
          </p:nvPr>
        </p:nvSpPr>
        <p:spPr>
          <a:xfrm>
            <a:off x="609600" y="1600201"/>
            <a:ext cx="5384800" cy="4525963"/>
          </a:xfrm>
        </p:spPr>
        <p:txBody>
          <a:bodyPr/>
          <a:lstStyle>
            <a:lvl1pPr>
              <a:buClr>
                <a:srgbClr val="0082C9"/>
              </a:buClr>
              <a:defRPr sz="2800"/>
            </a:lvl1pPr>
            <a:lvl2pPr>
              <a:buClr>
                <a:srgbClr val="0082C9"/>
              </a:buClr>
              <a:defRPr sz="2400"/>
            </a:lvl2pPr>
            <a:lvl3pPr>
              <a:buClr>
                <a:srgbClr val="0082C9"/>
              </a:buClr>
              <a:defRPr sz="2000"/>
            </a:lvl3pPr>
            <a:lvl4pPr>
              <a:buClr>
                <a:srgbClr val="0082C9"/>
              </a:buClr>
              <a:defRPr sz="1800"/>
            </a:lvl4pPr>
            <a:lvl5pPr>
              <a:buClr>
                <a:srgbClr val="0082C9"/>
              </a:buClr>
              <a:defRPr sz="1800"/>
            </a:lvl5pPr>
            <a:lvl6pPr>
              <a:defRPr sz="1800"/>
            </a:lvl6pPr>
            <a:lvl7pPr>
              <a:defRPr sz="1800"/>
            </a:lvl7pPr>
            <a:lvl8pPr>
              <a:defRPr sz="1800"/>
            </a:lvl8pPr>
            <a:lvl9pPr>
              <a:defRPr sz="1800"/>
            </a:lvl9pPr>
          </a:lstStyle>
          <a:p>
            <a:pPr lvl="0"/>
            <a:r>
              <a:rPr lang="en-CA" dirty="0" smtClean="0"/>
              <a:t>Click to edit Master text styles</a:t>
            </a:r>
          </a:p>
          <a:p>
            <a:pPr lvl="1"/>
            <a:r>
              <a:rPr lang="en-CA" dirty="0" smtClean="0"/>
              <a:t>Second level</a:t>
            </a:r>
          </a:p>
          <a:p>
            <a:pPr lvl="2"/>
            <a:r>
              <a:rPr lang="en-CA" dirty="0" smtClean="0"/>
              <a:t>Third level</a:t>
            </a:r>
          </a:p>
          <a:p>
            <a:pPr lvl="3"/>
            <a:r>
              <a:rPr lang="en-CA" dirty="0" smtClean="0"/>
              <a:t>Fourth level</a:t>
            </a:r>
          </a:p>
          <a:p>
            <a:pPr lvl="4"/>
            <a:r>
              <a:rPr lang="en-CA" dirty="0" smtClean="0"/>
              <a:t>Fifth level</a:t>
            </a:r>
            <a:endParaRPr lang="en-US" dirty="0"/>
          </a:p>
        </p:txBody>
      </p:sp>
      <p:sp>
        <p:nvSpPr>
          <p:cNvPr id="10" name="Content Placeholder 2"/>
          <p:cNvSpPr>
            <a:spLocks noGrp="1"/>
          </p:cNvSpPr>
          <p:nvPr>
            <p:ph sz="half" idx="12"/>
          </p:nvPr>
        </p:nvSpPr>
        <p:spPr>
          <a:xfrm>
            <a:off x="6890564" y="1944078"/>
            <a:ext cx="4738403" cy="3782036"/>
          </a:xfrm>
        </p:spPr>
        <p:txBody>
          <a:bodyPr/>
          <a:lstStyle>
            <a:lvl1pPr marL="0" indent="0">
              <a:buNone/>
              <a:defRPr sz="1800" i="1">
                <a:solidFill>
                  <a:srgbClr val="595959"/>
                </a:solidFill>
              </a:defRPr>
            </a:lvl1pPr>
            <a:lvl2pPr>
              <a:defRPr sz="2400" i="1"/>
            </a:lvl2pPr>
            <a:lvl3pPr>
              <a:defRPr sz="2000" i="1"/>
            </a:lvl3pPr>
            <a:lvl4pPr>
              <a:defRPr sz="1800" i="1"/>
            </a:lvl4pPr>
            <a:lvl5pPr>
              <a:defRPr sz="1800" i="1"/>
            </a:lvl5pPr>
            <a:lvl6pPr>
              <a:defRPr sz="1800"/>
            </a:lvl6pPr>
            <a:lvl7pPr>
              <a:defRPr sz="1800"/>
            </a:lvl7pPr>
            <a:lvl8pPr>
              <a:defRPr sz="1800"/>
            </a:lvl8pPr>
            <a:lvl9pPr>
              <a:defRPr sz="1800"/>
            </a:lvl9pPr>
          </a:lstStyle>
          <a:p>
            <a:pPr lvl="0"/>
            <a:r>
              <a:rPr lang="en-CA" dirty="0" smtClean="0"/>
              <a:t>Click to edit Master text styles</a:t>
            </a:r>
          </a:p>
        </p:txBody>
      </p:sp>
      <p:sp>
        <p:nvSpPr>
          <p:cNvPr id="11" name="Slide Number Placeholder 5"/>
          <p:cNvSpPr>
            <a:spLocks noGrp="1"/>
          </p:cNvSpPr>
          <p:nvPr>
            <p:ph type="sldNum" sz="quarter" idx="13"/>
          </p:nvPr>
        </p:nvSpPr>
        <p:spPr/>
        <p:txBody>
          <a:bodyPr/>
          <a:lstStyle>
            <a:lvl1pPr>
              <a:defRPr/>
            </a:lvl1pPr>
          </a:lstStyle>
          <a:p>
            <a:fld id="{3E294082-DFA0-4304-8D39-BC23FA45EDA4}" type="slidenum">
              <a:rPr lang="en-US" altLang="en-US"/>
              <a:pPr/>
              <a:t>‹#›</a:t>
            </a:fld>
            <a:endParaRPr lang="en-US" altLang="en-US"/>
          </a:p>
        </p:txBody>
      </p:sp>
      <p:pic>
        <p:nvPicPr>
          <p:cNvPr id="13" name="Picture 7"/>
          <p:cNvPicPr>
            <a:picLocks/>
          </p:cNvPicPr>
          <p:nvPr userDrawn="1"/>
        </p:nvPicPr>
        <p:blipFill>
          <a:blip r:embed="rId2">
            <a:extLst>
              <a:ext uri="{28A0092B-C50C-407E-A947-70E740481C1C}">
                <a14:useLocalDpi xmlns:a14="http://schemas.microsoft.com/office/drawing/2010/main" val="0"/>
              </a:ext>
            </a:extLst>
          </a:blip>
          <a:stretch>
            <a:fillRect/>
          </a:stretch>
        </p:blipFill>
        <p:spPr bwMode="auto">
          <a:xfrm>
            <a:off x="7100484" y="5866132"/>
            <a:ext cx="5103408" cy="45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4656615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Two Content">
    <p:spTree>
      <p:nvGrpSpPr>
        <p:cNvPr id="1" name=""/>
        <p:cNvGrpSpPr/>
        <p:nvPr/>
      </p:nvGrpSpPr>
      <p:grpSpPr>
        <a:xfrm>
          <a:off x="0" y="0"/>
          <a:ext cx="0" cy="0"/>
          <a:chOff x="0" y="0"/>
          <a:chExt cx="0" cy="0"/>
        </a:xfrm>
      </p:grpSpPr>
      <p:pic>
        <p:nvPicPr>
          <p:cNvPr id="12" name="Picture 7" descr="maple_leaf.jpg"/>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7889876" y="2697164"/>
            <a:ext cx="4282016" cy="416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userDrawn="1"/>
        </p:nvSpPr>
        <p:spPr>
          <a:xfrm>
            <a:off x="609601" y="3995738"/>
            <a:ext cx="11019367" cy="1928812"/>
          </a:xfrm>
          <a:prstGeom prst="rect">
            <a:avLst/>
          </a:prstGeom>
          <a:solidFill>
            <a:srgbClr val="ECECEC"/>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CA">
              <a:solidFill>
                <a:srgbClr val="ECECEC"/>
              </a:solidFill>
            </a:endParaRPr>
          </a:p>
        </p:txBody>
      </p:sp>
      <p:cxnSp>
        <p:nvCxnSpPr>
          <p:cNvPr id="9" name="Straight Connector 8"/>
          <p:cNvCxnSpPr/>
          <p:nvPr userDrawn="1"/>
        </p:nvCxnSpPr>
        <p:spPr>
          <a:xfrm>
            <a:off x="649818" y="6276975"/>
            <a:ext cx="10932583" cy="0"/>
          </a:xfrm>
          <a:prstGeom prst="line">
            <a:avLst/>
          </a:prstGeom>
          <a:ln w="3175" cmpd="sng">
            <a:solidFill>
              <a:srgbClr val="7F7F7F"/>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lvl1pPr algn="l">
              <a:defRPr>
                <a:solidFill>
                  <a:srgbClr val="0082C9"/>
                </a:solidFill>
              </a:defRPr>
            </a:lvl1pPr>
          </a:lstStyle>
          <a:p>
            <a:r>
              <a:rPr lang="en-CA" dirty="0" smtClean="0"/>
              <a:t>Click to edit Master title style</a:t>
            </a:r>
            <a:endParaRPr lang="en-US" dirty="0"/>
          </a:p>
        </p:txBody>
      </p:sp>
      <p:sp>
        <p:nvSpPr>
          <p:cNvPr id="3" name="Content Placeholder 2"/>
          <p:cNvSpPr>
            <a:spLocks noGrp="1"/>
          </p:cNvSpPr>
          <p:nvPr>
            <p:ph sz="half" idx="1"/>
          </p:nvPr>
        </p:nvSpPr>
        <p:spPr>
          <a:xfrm>
            <a:off x="609600" y="1600202"/>
            <a:ext cx="10972800" cy="2157607"/>
          </a:xfrm>
        </p:spPr>
        <p:txBody>
          <a:bodyPr/>
          <a:lstStyle>
            <a:lvl1pPr>
              <a:buClr>
                <a:srgbClr val="0082C9"/>
              </a:buClr>
              <a:defRPr sz="2800"/>
            </a:lvl1pPr>
            <a:lvl2pPr>
              <a:buClr>
                <a:srgbClr val="0082C9"/>
              </a:buClr>
              <a:defRPr sz="2400"/>
            </a:lvl2pPr>
            <a:lvl3pPr>
              <a:buClr>
                <a:srgbClr val="0082C9"/>
              </a:buClr>
              <a:defRPr sz="2000"/>
            </a:lvl3pPr>
            <a:lvl4pPr>
              <a:buClr>
                <a:srgbClr val="0082C9"/>
              </a:buClr>
              <a:defRPr sz="1800"/>
            </a:lvl4pPr>
            <a:lvl5pPr>
              <a:buClr>
                <a:srgbClr val="0082C9"/>
              </a:buClr>
              <a:defRPr sz="1800"/>
            </a:lvl5pPr>
            <a:lvl6pPr>
              <a:defRPr sz="1800"/>
            </a:lvl6pPr>
            <a:lvl7pPr>
              <a:defRPr sz="1800"/>
            </a:lvl7pPr>
            <a:lvl8pPr>
              <a:defRPr sz="1800"/>
            </a:lvl8pPr>
            <a:lvl9pPr>
              <a:defRPr sz="1800"/>
            </a:lvl9pPr>
          </a:lstStyle>
          <a:p>
            <a:pPr lvl="0"/>
            <a:r>
              <a:rPr lang="en-CA" dirty="0" smtClean="0"/>
              <a:t>Click to edit Master text styles</a:t>
            </a:r>
          </a:p>
          <a:p>
            <a:pPr lvl="1"/>
            <a:r>
              <a:rPr lang="en-CA" dirty="0" smtClean="0"/>
              <a:t>Second level</a:t>
            </a:r>
          </a:p>
          <a:p>
            <a:pPr lvl="2"/>
            <a:r>
              <a:rPr lang="en-CA" dirty="0" smtClean="0"/>
              <a:t>Third level</a:t>
            </a:r>
          </a:p>
          <a:p>
            <a:pPr lvl="3"/>
            <a:r>
              <a:rPr lang="en-CA" dirty="0" smtClean="0"/>
              <a:t>Fourth level</a:t>
            </a:r>
          </a:p>
          <a:p>
            <a:pPr lvl="4"/>
            <a:r>
              <a:rPr lang="en-CA" dirty="0" smtClean="0"/>
              <a:t>Fifth level</a:t>
            </a:r>
            <a:endParaRPr lang="en-US" dirty="0"/>
          </a:p>
        </p:txBody>
      </p:sp>
      <p:sp>
        <p:nvSpPr>
          <p:cNvPr id="10" name="Content Placeholder 2"/>
          <p:cNvSpPr>
            <a:spLocks noGrp="1"/>
          </p:cNvSpPr>
          <p:nvPr>
            <p:ph sz="half" idx="12"/>
          </p:nvPr>
        </p:nvSpPr>
        <p:spPr>
          <a:xfrm>
            <a:off x="807590" y="4140741"/>
            <a:ext cx="10821377" cy="1332960"/>
          </a:xfrm>
          <a:solidFill>
            <a:srgbClr val="ECECEC"/>
          </a:solidFill>
        </p:spPr>
        <p:txBody>
          <a:bodyPr/>
          <a:lstStyle>
            <a:lvl1pPr marL="0" indent="0">
              <a:buNone/>
              <a:defRPr sz="1800" i="1"/>
            </a:lvl1pPr>
            <a:lvl2pPr>
              <a:defRPr sz="2400" i="1"/>
            </a:lvl2pPr>
            <a:lvl3pPr>
              <a:defRPr sz="2000" i="1"/>
            </a:lvl3pPr>
            <a:lvl4pPr>
              <a:defRPr sz="1800" i="1"/>
            </a:lvl4pPr>
            <a:lvl5pPr>
              <a:defRPr sz="1800" i="1"/>
            </a:lvl5pPr>
            <a:lvl6pPr>
              <a:defRPr sz="1800"/>
            </a:lvl6pPr>
            <a:lvl7pPr>
              <a:defRPr sz="1800"/>
            </a:lvl7pPr>
            <a:lvl8pPr>
              <a:defRPr sz="1800"/>
            </a:lvl8pPr>
            <a:lvl9pPr>
              <a:defRPr sz="1800"/>
            </a:lvl9pPr>
          </a:lstStyle>
          <a:p>
            <a:pPr lvl="0"/>
            <a:r>
              <a:rPr lang="en-CA" dirty="0" smtClean="0"/>
              <a:t>Click to edit Master text styles</a:t>
            </a:r>
          </a:p>
        </p:txBody>
      </p:sp>
      <p:sp>
        <p:nvSpPr>
          <p:cNvPr id="11" name="Slide Number Placeholder 5"/>
          <p:cNvSpPr>
            <a:spLocks noGrp="1"/>
          </p:cNvSpPr>
          <p:nvPr>
            <p:ph type="sldNum" sz="quarter" idx="13"/>
          </p:nvPr>
        </p:nvSpPr>
        <p:spPr/>
        <p:txBody>
          <a:bodyPr/>
          <a:lstStyle>
            <a:lvl1pPr>
              <a:defRPr/>
            </a:lvl1pPr>
          </a:lstStyle>
          <a:p>
            <a:fld id="{AB52D289-F740-481C-B2A6-EE2832E288B0}" type="slidenum">
              <a:rPr lang="en-US" altLang="en-US"/>
              <a:pPr/>
              <a:t>‹#›</a:t>
            </a:fld>
            <a:endParaRPr lang="en-US" altLang="en-US"/>
          </a:p>
        </p:txBody>
      </p:sp>
      <p:pic>
        <p:nvPicPr>
          <p:cNvPr id="14"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auto">
          <a:xfrm>
            <a:off x="1343151" y="5650232"/>
            <a:ext cx="10873501" cy="45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73769291"/>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1" name="Picture 7" descr="maple_leaf.jpg"/>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7889876" y="2697164"/>
            <a:ext cx="4282016" cy="416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9" name="Straight Connector 8"/>
          <p:cNvCxnSpPr/>
          <p:nvPr userDrawn="1"/>
        </p:nvCxnSpPr>
        <p:spPr>
          <a:xfrm>
            <a:off x="649818" y="6276975"/>
            <a:ext cx="10932583" cy="0"/>
          </a:xfrm>
          <a:prstGeom prst="line">
            <a:avLst/>
          </a:prstGeom>
          <a:ln w="3175" cmpd="sng">
            <a:solidFill>
              <a:srgbClr val="7F7F7F"/>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lvl1pPr algn="l">
              <a:defRPr>
                <a:solidFill>
                  <a:srgbClr val="0082C9"/>
                </a:solidFill>
              </a:defRPr>
            </a:lvl1pPr>
          </a:lstStyle>
          <a:p>
            <a:r>
              <a:rPr lang="en-CA" dirty="0" smtClean="0"/>
              <a:t>Click to edit Master title style</a:t>
            </a:r>
            <a:endParaRPr lang="en-US" dirty="0"/>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dirty="0"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buClr>
                <a:srgbClr val="0082C9"/>
              </a:buClr>
              <a:defRPr sz="2400"/>
            </a:lvl1pPr>
            <a:lvl2pPr>
              <a:buClr>
                <a:srgbClr val="0082C9"/>
              </a:buClr>
              <a:defRPr sz="2000"/>
            </a:lvl2pPr>
            <a:lvl3pPr>
              <a:buClr>
                <a:srgbClr val="0082C9"/>
              </a:buClr>
              <a:defRPr sz="1800"/>
            </a:lvl3pPr>
            <a:lvl4pPr>
              <a:buClr>
                <a:srgbClr val="0082C9"/>
              </a:buClr>
              <a:defRPr sz="1600"/>
            </a:lvl4pPr>
            <a:lvl5pPr>
              <a:buClr>
                <a:srgbClr val="0082C9"/>
              </a:buClr>
              <a:defRPr sz="1600"/>
            </a:lvl5pPr>
            <a:lvl6pPr>
              <a:defRPr sz="1600"/>
            </a:lvl6pPr>
            <a:lvl7pPr>
              <a:defRPr sz="1600"/>
            </a:lvl7pPr>
            <a:lvl8pPr>
              <a:defRPr sz="1600"/>
            </a:lvl8pPr>
            <a:lvl9pPr>
              <a:defRPr sz="1600"/>
            </a:lvl9pPr>
          </a:lstStyle>
          <a:p>
            <a:pPr lvl="0"/>
            <a:r>
              <a:rPr lang="en-CA" dirty="0" smtClean="0"/>
              <a:t>Click to edit Master text styles</a:t>
            </a:r>
          </a:p>
          <a:p>
            <a:pPr lvl="1"/>
            <a:r>
              <a:rPr lang="en-CA" dirty="0" smtClean="0"/>
              <a:t>Second level</a:t>
            </a:r>
          </a:p>
          <a:p>
            <a:pPr lvl="2"/>
            <a:r>
              <a:rPr lang="en-CA" dirty="0" smtClean="0"/>
              <a:t>Third level</a:t>
            </a:r>
          </a:p>
          <a:p>
            <a:pPr lvl="3"/>
            <a:r>
              <a:rPr lang="en-CA" dirty="0" smtClean="0"/>
              <a:t>Fourth level</a:t>
            </a:r>
          </a:p>
          <a:p>
            <a:pPr lvl="4"/>
            <a:r>
              <a:rPr lang="en-CA" dirty="0" smtClean="0"/>
              <a:t>Fifth level</a:t>
            </a:r>
            <a:endParaRPr lang="en-US" dirty="0"/>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smtClean="0"/>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buClr>
                <a:srgbClr val="0082C9"/>
              </a:buClr>
              <a:defRPr sz="2400"/>
            </a:lvl1pPr>
            <a:lvl2pPr>
              <a:buClr>
                <a:srgbClr val="0082C9"/>
              </a:buClr>
              <a:defRPr sz="2000"/>
            </a:lvl2pPr>
            <a:lvl3pPr>
              <a:buClr>
                <a:srgbClr val="0082C9"/>
              </a:buClr>
              <a:defRPr sz="1800"/>
            </a:lvl3pPr>
            <a:lvl4pPr>
              <a:buClr>
                <a:srgbClr val="0082C9"/>
              </a:buClr>
              <a:defRPr sz="1600"/>
            </a:lvl4pPr>
            <a:lvl5pPr>
              <a:buClr>
                <a:srgbClr val="0082C9"/>
              </a:buClr>
              <a:defRPr sz="1600"/>
            </a:lvl5pPr>
            <a:lvl6pPr>
              <a:defRPr sz="1600"/>
            </a:lvl6pPr>
            <a:lvl7pPr>
              <a:defRPr sz="1600"/>
            </a:lvl7pPr>
            <a:lvl8pPr>
              <a:defRPr sz="1600"/>
            </a:lvl8pPr>
            <a:lvl9pPr>
              <a:defRPr sz="1600"/>
            </a:lvl9pPr>
          </a:lstStyle>
          <a:p>
            <a:pPr lvl="0"/>
            <a:r>
              <a:rPr lang="en-CA" dirty="0" smtClean="0"/>
              <a:t>Click to edit Master text styles</a:t>
            </a:r>
          </a:p>
          <a:p>
            <a:pPr lvl="1"/>
            <a:r>
              <a:rPr lang="en-CA" dirty="0" smtClean="0"/>
              <a:t>Second level</a:t>
            </a:r>
          </a:p>
          <a:p>
            <a:pPr lvl="2"/>
            <a:r>
              <a:rPr lang="en-CA" dirty="0" smtClean="0"/>
              <a:t>Third level</a:t>
            </a:r>
          </a:p>
          <a:p>
            <a:pPr lvl="3"/>
            <a:r>
              <a:rPr lang="en-CA" dirty="0" smtClean="0"/>
              <a:t>Fourth level</a:t>
            </a:r>
          </a:p>
          <a:p>
            <a:pPr lvl="4"/>
            <a:r>
              <a:rPr lang="en-CA" dirty="0" smtClean="0"/>
              <a:t>Fifth level</a:t>
            </a:r>
            <a:endParaRPr lang="en-US" dirty="0"/>
          </a:p>
        </p:txBody>
      </p:sp>
      <p:sp>
        <p:nvSpPr>
          <p:cNvPr id="10" name="Slide Number Placeholder 5"/>
          <p:cNvSpPr>
            <a:spLocks noGrp="1"/>
          </p:cNvSpPr>
          <p:nvPr>
            <p:ph type="sldNum" sz="quarter" idx="10"/>
          </p:nvPr>
        </p:nvSpPr>
        <p:spPr/>
        <p:txBody>
          <a:bodyPr/>
          <a:lstStyle>
            <a:lvl1pPr>
              <a:defRPr/>
            </a:lvl1pPr>
          </a:lstStyle>
          <a:p>
            <a:fld id="{398FBFBE-36BC-482D-A777-8BE920DF890D}" type="slidenum">
              <a:rPr lang="en-US" altLang="en-US"/>
              <a:pPr/>
              <a:t>‹#›</a:t>
            </a:fld>
            <a:endParaRPr lang="en-US" altLang="en-US"/>
          </a:p>
        </p:txBody>
      </p:sp>
    </p:spTree>
    <p:extLst>
      <p:ext uri="{BB962C8B-B14F-4D97-AF65-F5344CB8AC3E}">
        <p14:creationId xmlns:p14="http://schemas.microsoft.com/office/powerpoint/2010/main" val="2367219934"/>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maple_leaf.jpg"/>
          <p:cNvPicPr>
            <a:picLocks noChangeAspect="1"/>
          </p:cNvPicPr>
          <p:nvPr userDrawn="1"/>
        </p:nvPicPr>
        <p:blipFill>
          <a:blip r:embed="rId19" cstate="email">
            <a:extLst>
              <a:ext uri="{28A0092B-C50C-407E-A947-70E740481C1C}">
                <a14:useLocalDpi xmlns:a14="http://schemas.microsoft.com/office/drawing/2010/main"/>
              </a:ext>
            </a:extLst>
          </a:blip>
          <a:srcRect/>
          <a:stretch>
            <a:fillRect/>
          </a:stretch>
        </p:blipFill>
        <p:spPr bwMode="auto">
          <a:xfrm>
            <a:off x="7889876" y="2697164"/>
            <a:ext cx="4282016" cy="416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6" name="Title Placeholder 1"/>
          <p:cNvSpPr>
            <a:spLocks noGrp="1"/>
          </p:cNvSpPr>
          <p:nvPr>
            <p:ph type="title"/>
          </p:nvPr>
        </p:nvSpPr>
        <p:spPr bwMode="auto">
          <a:xfrm>
            <a:off x="609600" y="274639"/>
            <a:ext cx="10972800" cy="985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CA" altLang="en-US" dirty="0" smtClean="0"/>
              <a:t>Click to edit Master title style</a:t>
            </a:r>
            <a:endParaRPr lang="en-US" altLang="en-US" dirty="0" smtClean="0"/>
          </a:p>
        </p:txBody>
      </p:sp>
      <p:sp>
        <p:nvSpPr>
          <p:cNvPr id="1027" name="Text Placeholder 2"/>
          <p:cNvSpPr>
            <a:spLocks noGrp="1"/>
          </p:cNvSpPr>
          <p:nvPr>
            <p:ph type="body" idx="1"/>
          </p:nvPr>
        </p:nvSpPr>
        <p:spPr bwMode="auto">
          <a:xfrm>
            <a:off x="609600" y="1436689"/>
            <a:ext cx="10972800" cy="4689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CA" altLang="en-US" dirty="0" smtClean="0"/>
              <a:t>Click to edit Master text styles</a:t>
            </a:r>
          </a:p>
          <a:p>
            <a:pPr lvl="1"/>
            <a:r>
              <a:rPr lang="en-CA" altLang="en-US" dirty="0" smtClean="0"/>
              <a:t>Second level</a:t>
            </a:r>
          </a:p>
          <a:p>
            <a:pPr lvl="2"/>
            <a:r>
              <a:rPr lang="en-CA" altLang="en-US" dirty="0" smtClean="0"/>
              <a:t>Third level</a:t>
            </a:r>
          </a:p>
          <a:p>
            <a:pPr lvl="3"/>
            <a:r>
              <a:rPr lang="en-CA" altLang="en-US" dirty="0" smtClean="0"/>
              <a:t>Fourth level</a:t>
            </a:r>
          </a:p>
          <a:p>
            <a:pPr lvl="4"/>
            <a:r>
              <a:rPr lang="en-CA" altLang="en-US" dirty="0" smtClean="0"/>
              <a:t>Fifth level</a:t>
            </a:r>
            <a:endParaRPr lang="en-US" altLang="en-US" dirty="0" smtClean="0"/>
          </a:p>
        </p:txBody>
      </p:sp>
      <p:sp>
        <p:nvSpPr>
          <p:cNvPr id="6" name="Slide Number Placeholder 5"/>
          <p:cNvSpPr>
            <a:spLocks noGrp="1"/>
          </p:cNvSpPr>
          <p:nvPr>
            <p:ph type="sldNum" sz="quarter" idx="4"/>
          </p:nvPr>
        </p:nvSpPr>
        <p:spPr>
          <a:xfrm>
            <a:off x="609601" y="6356351"/>
            <a:ext cx="1310217"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7F7F7F"/>
                </a:solidFill>
                <a:latin typeface="Century Gothic" panose="020B0502020202020204" pitchFamily="34" charset="0"/>
              </a:defRPr>
            </a:lvl1pPr>
          </a:lstStyle>
          <a:p>
            <a:fld id="{4AF31215-D414-49A1-B0BE-FA6A849F09BB}" type="slidenum">
              <a:rPr lang="en-US" altLang="en-US"/>
              <a:pPr/>
              <a:t>‹#›</a:t>
            </a:fld>
            <a:endParaRPr lang="en-US" altLang="en-US"/>
          </a:p>
        </p:txBody>
      </p:sp>
      <p:sp>
        <p:nvSpPr>
          <p:cNvPr id="2" name="hr" descr="UNCLASSIFIED"/>
          <p:cNvSpPr txBox="1"/>
          <p:nvPr userDrawn="1"/>
        </p:nvSpPr>
        <p:spPr>
          <a:xfrm>
            <a:off x="0" y="0"/>
            <a:ext cx="12192000" cy="276999"/>
          </a:xfrm>
          <a:prstGeom prst="rect">
            <a:avLst/>
          </a:prstGeom>
          <a:noFill/>
        </p:spPr>
        <p:txBody>
          <a:bodyPr vert="horz" wrap="square" rtlCol="0">
            <a:spAutoFit/>
          </a:bodyPr>
          <a:lstStyle/>
          <a:p>
            <a:pPr algn="r"/>
            <a:r>
              <a:rPr lang="en-CA" sz="1200" b="0" i="0" u="none" baseline="0" smtClean="0">
                <a:solidFill>
                  <a:srgbClr val="000000"/>
                </a:solidFill>
                <a:latin typeface="Arial" panose="020B0604020202020204" pitchFamily="34" charset="0"/>
              </a:rPr>
              <a:t>UNCLASSIFIED</a:t>
            </a:r>
            <a:endParaRPr lang="en-CA" sz="1200" b="0" i="0" u="none" baseline="0" dirty="0">
              <a:solidFill>
                <a:srgbClr val="000000"/>
              </a:solidFill>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953" r:id="rId1"/>
    <p:sldLayoutId id="2147483954" r:id="rId2"/>
    <p:sldLayoutId id="2147483955" r:id="rId3"/>
    <p:sldLayoutId id="2147483958" r:id="rId4"/>
    <p:sldLayoutId id="2147483959" r:id="rId5"/>
    <p:sldLayoutId id="2147483960" r:id="rId6"/>
    <p:sldLayoutId id="2147483961" r:id="rId7"/>
    <p:sldLayoutId id="2147483962" r:id="rId8"/>
    <p:sldLayoutId id="2147483963" r:id="rId9"/>
    <p:sldLayoutId id="2147483964" r:id="rId10"/>
    <p:sldLayoutId id="2147483965" r:id="rId11"/>
    <p:sldLayoutId id="2147483966" r:id="rId12"/>
    <p:sldLayoutId id="2147483967" r:id="rId13"/>
    <p:sldLayoutId id="2147483968" r:id="rId14"/>
    <p:sldLayoutId id="2147483975" r:id="rId15"/>
    <p:sldLayoutId id="2147483976" r:id="rId16"/>
    <p:sldLayoutId id="2147483977" r:id="rId17"/>
  </p:sldLayoutIdLst>
  <p:timing>
    <p:tnLst>
      <p:par>
        <p:cTn id="1" dur="indefinite" restart="never" nodeType="tmRoot"/>
      </p:par>
    </p:tnLst>
  </p:timing>
  <p:hf hdr="0"/>
  <p:txStyles>
    <p:titleStyle>
      <a:lvl1pPr algn="l" defTabSz="457200" rtl="0" eaLnBrk="0" fontAlgn="base" hangingPunct="0">
        <a:spcBef>
          <a:spcPct val="0"/>
        </a:spcBef>
        <a:spcAft>
          <a:spcPct val="0"/>
        </a:spcAft>
        <a:defRPr lang="en-US" sz="3600" kern="1200" dirty="0">
          <a:solidFill>
            <a:srgbClr val="0082C9"/>
          </a:solidFill>
          <a:latin typeface="Century Gothic" pitchFamily="34" charset="0"/>
          <a:ea typeface="ヒラギノ角ゴ Pro W3" pitchFamily="126" charset="-128"/>
          <a:cs typeface="Century Gothic" pitchFamily="34" charset="0"/>
        </a:defRPr>
      </a:lvl1pPr>
      <a:lvl2pPr algn="l" defTabSz="457200" rtl="0" eaLnBrk="0" fontAlgn="base" hangingPunct="0">
        <a:spcBef>
          <a:spcPct val="0"/>
        </a:spcBef>
        <a:spcAft>
          <a:spcPct val="0"/>
        </a:spcAft>
        <a:defRPr sz="3600">
          <a:solidFill>
            <a:srgbClr val="0064A5"/>
          </a:solidFill>
          <a:latin typeface="Century Gothic" charset="0"/>
          <a:ea typeface="ヒラギノ角ゴ Pro W3" pitchFamily="126" charset="-128"/>
          <a:cs typeface="Century Gothic" charset="0"/>
        </a:defRPr>
      </a:lvl2pPr>
      <a:lvl3pPr algn="l" defTabSz="457200" rtl="0" eaLnBrk="0" fontAlgn="base" hangingPunct="0">
        <a:spcBef>
          <a:spcPct val="0"/>
        </a:spcBef>
        <a:spcAft>
          <a:spcPct val="0"/>
        </a:spcAft>
        <a:defRPr sz="3600">
          <a:solidFill>
            <a:srgbClr val="0064A5"/>
          </a:solidFill>
          <a:latin typeface="Century Gothic" charset="0"/>
          <a:ea typeface="ヒラギノ角ゴ Pro W3" pitchFamily="126" charset="-128"/>
          <a:cs typeface="Century Gothic" charset="0"/>
        </a:defRPr>
      </a:lvl3pPr>
      <a:lvl4pPr algn="l" defTabSz="457200" rtl="0" eaLnBrk="0" fontAlgn="base" hangingPunct="0">
        <a:spcBef>
          <a:spcPct val="0"/>
        </a:spcBef>
        <a:spcAft>
          <a:spcPct val="0"/>
        </a:spcAft>
        <a:defRPr sz="3600">
          <a:solidFill>
            <a:srgbClr val="0064A5"/>
          </a:solidFill>
          <a:latin typeface="Century Gothic" charset="0"/>
          <a:ea typeface="ヒラギノ角ゴ Pro W3" pitchFamily="126" charset="-128"/>
          <a:cs typeface="Century Gothic" charset="0"/>
        </a:defRPr>
      </a:lvl4pPr>
      <a:lvl5pPr algn="l" defTabSz="457200" rtl="0" eaLnBrk="0" fontAlgn="base" hangingPunct="0">
        <a:spcBef>
          <a:spcPct val="0"/>
        </a:spcBef>
        <a:spcAft>
          <a:spcPct val="0"/>
        </a:spcAft>
        <a:defRPr sz="3600">
          <a:solidFill>
            <a:srgbClr val="0064A5"/>
          </a:solidFill>
          <a:latin typeface="Century Gothic" charset="0"/>
          <a:ea typeface="ヒラギノ角ゴ Pro W3" pitchFamily="126" charset="-128"/>
          <a:cs typeface="Century Gothic" charset="0"/>
        </a:defRPr>
      </a:lvl5pPr>
      <a:lvl6pPr marL="457200" algn="ctr" defTabSz="457200" rtl="0" fontAlgn="base">
        <a:spcBef>
          <a:spcPct val="0"/>
        </a:spcBef>
        <a:spcAft>
          <a:spcPct val="0"/>
        </a:spcAft>
        <a:defRPr sz="3600">
          <a:solidFill>
            <a:srgbClr val="0064A5"/>
          </a:solidFill>
          <a:latin typeface="Gill Sans Light" pitchFamily="126" charset="0"/>
          <a:ea typeface="ヒラギノ角ゴ Pro W3" pitchFamily="126" charset="-128"/>
        </a:defRPr>
      </a:lvl6pPr>
      <a:lvl7pPr marL="914400" algn="ctr" defTabSz="457200" rtl="0" fontAlgn="base">
        <a:spcBef>
          <a:spcPct val="0"/>
        </a:spcBef>
        <a:spcAft>
          <a:spcPct val="0"/>
        </a:spcAft>
        <a:defRPr sz="3600">
          <a:solidFill>
            <a:srgbClr val="0064A5"/>
          </a:solidFill>
          <a:latin typeface="Gill Sans Light" pitchFamily="126" charset="0"/>
          <a:ea typeface="ヒラギノ角ゴ Pro W3" pitchFamily="126" charset="-128"/>
        </a:defRPr>
      </a:lvl7pPr>
      <a:lvl8pPr marL="1371600" algn="ctr" defTabSz="457200" rtl="0" fontAlgn="base">
        <a:spcBef>
          <a:spcPct val="0"/>
        </a:spcBef>
        <a:spcAft>
          <a:spcPct val="0"/>
        </a:spcAft>
        <a:defRPr sz="3600">
          <a:solidFill>
            <a:srgbClr val="0064A5"/>
          </a:solidFill>
          <a:latin typeface="Gill Sans Light" pitchFamily="126" charset="0"/>
          <a:ea typeface="ヒラギノ角ゴ Pro W3" pitchFamily="126" charset="-128"/>
        </a:defRPr>
      </a:lvl8pPr>
      <a:lvl9pPr marL="1828800" algn="ctr" defTabSz="457200" rtl="0" fontAlgn="base">
        <a:spcBef>
          <a:spcPct val="0"/>
        </a:spcBef>
        <a:spcAft>
          <a:spcPct val="0"/>
        </a:spcAft>
        <a:defRPr sz="3600">
          <a:solidFill>
            <a:srgbClr val="0064A5"/>
          </a:solidFill>
          <a:latin typeface="Gill Sans Light" pitchFamily="126" charset="0"/>
          <a:ea typeface="ヒラギノ角ゴ Pro W3" pitchFamily="126" charset="-128"/>
        </a:defRPr>
      </a:lvl9pPr>
    </p:titleStyle>
    <p:bodyStyle>
      <a:lvl1pPr marL="342900" indent="-342900" algn="l" defTabSz="457200" rtl="0" eaLnBrk="0" fontAlgn="base" hangingPunct="0">
        <a:spcBef>
          <a:spcPct val="20000"/>
        </a:spcBef>
        <a:spcAft>
          <a:spcPct val="0"/>
        </a:spcAft>
        <a:buClr>
          <a:srgbClr val="0082C9"/>
        </a:buClr>
        <a:buFont typeface="Arial" panose="020B0604020202020204" pitchFamily="34" charset="0"/>
        <a:buChar char="•"/>
        <a:defRPr lang="en-CA" sz="2600" kern="1200" dirty="0">
          <a:solidFill>
            <a:srgbClr val="595959"/>
          </a:solidFill>
          <a:latin typeface="Century Gothic" pitchFamily="34" charset="0"/>
          <a:ea typeface="ヒラギノ角ゴ Pro W3" pitchFamily="126" charset="-128"/>
          <a:cs typeface="Century Gothic" pitchFamily="34" charset="0"/>
        </a:defRPr>
      </a:lvl1pPr>
      <a:lvl2pPr marL="742950" indent="-285750" algn="l" defTabSz="457200" rtl="0" eaLnBrk="0" fontAlgn="base" hangingPunct="0">
        <a:spcBef>
          <a:spcPct val="20000"/>
        </a:spcBef>
        <a:spcAft>
          <a:spcPct val="0"/>
        </a:spcAft>
        <a:buClr>
          <a:srgbClr val="0082C9"/>
        </a:buClr>
        <a:buFont typeface="Arial" panose="020B0604020202020204" pitchFamily="34" charset="0"/>
        <a:buChar char="•"/>
        <a:defRPr lang="en-CA" sz="2400" kern="1200" dirty="0">
          <a:solidFill>
            <a:srgbClr val="595959"/>
          </a:solidFill>
          <a:latin typeface="Century Gothic" pitchFamily="34" charset="0"/>
          <a:ea typeface="ヒラギノ角ゴ Pro W3" pitchFamily="126" charset="-128"/>
          <a:cs typeface="Century Gothic" pitchFamily="34" charset="0"/>
        </a:defRPr>
      </a:lvl2pPr>
      <a:lvl3pPr marL="1143000" indent="-228600" algn="l" defTabSz="457200" rtl="0" eaLnBrk="0" fontAlgn="base" hangingPunct="0">
        <a:spcBef>
          <a:spcPct val="20000"/>
        </a:spcBef>
        <a:spcAft>
          <a:spcPct val="0"/>
        </a:spcAft>
        <a:buClr>
          <a:srgbClr val="0082C9"/>
        </a:buClr>
        <a:buFont typeface="Arial" panose="020B0604020202020204" pitchFamily="34" charset="0"/>
        <a:buChar char="•"/>
        <a:defRPr lang="en-CA" sz="2200" kern="1200" dirty="0">
          <a:solidFill>
            <a:srgbClr val="595959"/>
          </a:solidFill>
          <a:latin typeface="Century Gothic" pitchFamily="34" charset="0"/>
          <a:ea typeface="ヒラギノ角ゴ Pro W3" pitchFamily="126" charset="-128"/>
          <a:cs typeface="Century Gothic" pitchFamily="34" charset="0"/>
        </a:defRPr>
      </a:lvl3pPr>
      <a:lvl4pPr marL="1600200" indent="-228600" algn="l" defTabSz="457200" rtl="0" eaLnBrk="0" fontAlgn="base" hangingPunct="0">
        <a:spcBef>
          <a:spcPct val="20000"/>
        </a:spcBef>
        <a:spcAft>
          <a:spcPct val="0"/>
        </a:spcAft>
        <a:buClr>
          <a:srgbClr val="0082C9"/>
        </a:buClr>
        <a:buFont typeface="Arial" panose="020B0604020202020204" pitchFamily="34" charset="0"/>
        <a:buChar char="•"/>
        <a:defRPr lang="en-CA" sz="2000" kern="1200" dirty="0">
          <a:solidFill>
            <a:srgbClr val="595959"/>
          </a:solidFill>
          <a:latin typeface="Century Gothic" pitchFamily="34" charset="0"/>
          <a:ea typeface="ヒラギノ角ゴ Pro W3" pitchFamily="126" charset="-128"/>
          <a:cs typeface="Century Gothic" pitchFamily="34" charset="0"/>
        </a:defRPr>
      </a:lvl4pPr>
      <a:lvl5pPr marL="2057400" indent="-228600" algn="l" defTabSz="457200" rtl="0" eaLnBrk="0" fontAlgn="base" hangingPunct="0">
        <a:spcBef>
          <a:spcPct val="20000"/>
        </a:spcBef>
        <a:spcAft>
          <a:spcPct val="0"/>
        </a:spcAft>
        <a:buClr>
          <a:srgbClr val="0082C9"/>
        </a:buClr>
        <a:buFont typeface="Arial" panose="020B0604020202020204" pitchFamily="34" charset="0"/>
        <a:buChar char="•"/>
        <a:defRPr lang="en-US" kern="1200" dirty="0">
          <a:solidFill>
            <a:srgbClr val="595959"/>
          </a:solidFill>
          <a:latin typeface="Century Gothic" pitchFamily="34" charset="0"/>
          <a:ea typeface="ヒラギノ角ゴ Pro W3" pitchFamily="126" charset="-128"/>
          <a:cs typeface="Century Gothic"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t="6654" b="6136"/>
          <a:stretch/>
        </p:blipFill>
        <p:spPr>
          <a:xfrm>
            <a:off x="599151" y="712591"/>
            <a:ext cx="10953512" cy="5413349"/>
          </a:xfrm>
          <a:prstGeom prst="rect">
            <a:avLst/>
          </a:prstGeom>
        </p:spPr>
      </p:pic>
      <p:sp>
        <p:nvSpPr>
          <p:cNvPr id="26626" name="Slide Number Placeholder 5"/>
          <p:cNvSpPr>
            <a:spLocks noGrp="1"/>
          </p:cNvSpPr>
          <p:nvPr>
            <p:ph type="sldNum" sz="quarter" idx="12"/>
          </p:nvPr>
        </p:nvSpPr>
        <p:spPr bwMode="auto">
          <a:xfrm>
            <a:off x="-4976813" y="7416800"/>
            <a:ext cx="982663"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alibri" panose="020F0502020204030204" pitchFamily="34" charset="0"/>
                <a:ea typeface="ヒラギノ角ゴ Pro W3" pitchFamily="127" charset="-128"/>
              </a:defRPr>
            </a:lvl1pPr>
            <a:lvl2pPr marL="742950" indent="-285750" eaLnBrk="0" hangingPunct="0">
              <a:defRPr sz="2400">
                <a:solidFill>
                  <a:schemeClr val="tx1"/>
                </a:solidFill>
                <a:latin typeface="Calibri" panose="020F0502020204030204" pitchFamily="34" charset="0"/>
                <a:ea typeface="ヒラギノ角ゴ Pro W3" pitchFamily="127" charset="-128"/>
              </a:defRPr>
            </a:lvl2pPr>
            <a:lvl3pPr marL="1143000" indent="-228600" eaLnBrk="0" hangingPunct="0">
              <a:defRPr sz="2400">
                <a:solidFill>
                  <a:schemeClr val="tx1"/>
                </a:solidFill>
                <a:latin typeface="Calibri" panose="020F0502020204030204" pitchFamily="34" charset="0"/>
                <a:ea typeface="ヒラギノ角ゴ Pro W3" pitchFamily="127" charset="-128"/>
              </a:defRPr>
            </a:lvl3pPr>
            <a:lvl4pPr marL="1600200" indent="-228600" eaLnBrk="0" hangingPunct="0">
              <a:defRPr sz="2400">
                <a:solidFill>
                  <a:schemeClr val="tx1"/>
                </a:solidFill>
                <a:latin typeface="Calibri" panose="020F0502020204030204" pitchFamily="34" charset="0"/>
                <a:ea typeface="ヒラギノ角ゴ Pro W3" pitchFamily="127" charset="-128"/>
              </a:defRPr>
            </a:lvl4pPr>
            <a:lvl5pPr marL="2057400" indent="-228600" eaLnBrk="0" hangingPunct="0">
              <a:defRPr sz="2400">
                <a:solidFill>
                  <a:schemeClr val="tx1"/>
                </a:solidFill>
                <a:latin typeface="Calibri" panose="020F0502020204030204" pitchFamily="34" charset="0"/>
                <a:ea typeface="ヒラギノ角ゴ Pro W3" pitchFamily="127"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ヒラギノ角ゴ Pro W3" pitchFamily="127"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ヒラギノ角ゴ Pro W3" pitchFamily="127"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ヒラギノ角ゴ Pro W3" pitchFamily="127"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ヒラギノ角ゴ Pro W3" pitchFamily="127" charset="-128"/>
              </a:defRPr>
            </a:lvl9pPr>
          </a:lstStyle>
          <a:p>
            <a:pPr eaLnBrk="1" hangingPunct="1"/>
            <a:fld id="{03D4ADAF-039D-454F-9A17-48D0687AB1E5}" type="slidenum">
              <a:rPr lang="en-US" altLang="en-US" sz="1200">
                <a:solidFill>
                  <a:srgbClr val="7F7F7F"/>
                </a:solidFill>
                <a:latin typeface="Century Gothic" panose="020B0502020202020204" pitchFamily="34" charset="0"/>
              </a:rPr>
              <a:pPr eaLnBrk="1" hangingPunct="1"/>
              <a:t>1</a:t>
            </a:fld>
            <a:endParaRPr lang="en-US" altLang="en-US" sz="1200" dirty="0">
              <a:solidFill>
                <a:srgbClr val="7F7F7F"/>
              </a:solidFill>
              <a:latin typeface="Century Gothic" panose="020B0502020202020204" pitchFamily="34" charset="0"/>
            </a:endParaRPr>
          </a:p>
        </p:txBody>
      </p:sp>
      <p:sp>
        <p:nvSpPr>
          <p:cNvPr id="12" name="Rectangle 11"/>
          <p:cNvSpPr/>
          <p:nvPr/>
        </p:nvSpPr>
        <p:spPr>
          <a:xfrm>
            <a:off x="599152" y="3935420"/>
            <a:ext cx="7319963" cy="2046287"/>
          </a:xfrm>
          <a:prstGeom prst="rect">
            <a:avLst/>
          </a:prstGeom>
          <a:solidFill>
            <a:schemeClr val="bg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CA" dirty="0"/>
          </a:p>
        </p:txBody>
      </p:sp>
      <p:sp>
        <p:nvSpPr>
          <p:cNvPr id="13" name="Title 5"/>
          <p:cNvSpPr>
            <a:spLocks noGrp="1"/>
          </p:cNvSpPr>
          <p:nvPr>
            <p:ph type="ctrTitle"/>
          </p:nvPr>
        </p:nvSpPr>
        <p:spPr>
          <a:xfrm>
            <a:off x="807115" y="3935485"/>
            <a:ext cx="7112000" cy="1023937"/>
          </a:xfrm>
        </p:spPr>
        <p:txBody>
          <a:bodyPr>
            <a:normAutofit/>
          </a:bodyPr>
          <a:lstStyle/>
          <a:p>
            <a:r>
              <a:rPr lang="en-CA" altLang="en-US" dirty="0" smtClean="0">
                <a:solidFill>
                  <a:srgbClr val="157AC0"/>
                </a:solidFill>
                <a:ea typeface="ヒラギノ角ゴ Pro W3" pitchFamily="127" charset="-128"/>
              </a:rPr>
              <a:t>Translation</a:t>
            </a:r>
          </a:p>
        </p:txBody>
      </p:sp>
      <p:sp>
        <p:nvSpPr>
          <p:cNvPr id="15" name="Subtitle 6"/>
          <p:cNvSpPr>
            <a:spLocks noGrp="1"/>
          </p:cNvSpPr>
          <p:nvPr>
            <p:ph type="subTitle" idx="1"/>
          </p:nvPr>
        </p:nvSpPr>
        <p:spPr>
          <a:xfrm>
            <a:off x="807115" y="5164506"/>
            <a:ext cx="6900862" cy="817200"/>
          </a:xfrm>
        </p:spPr>
        <p:txBody>
          <a:bodyPr>
            <a:normAutofit lnSpcReduction="10000"/>
          </a:bodyPr>
          <a:lstStyle/>
          <a:p>
            <a:r>
              <a:rPr lang="en-CA" altLang="en-US" dirty="0" smtClean="0">
                <a:ea typeface="ヒラギノ角ゴ Pro W3" pitchFamily="127" charset="-128"/>
              </a:rPr>
              <a:t>Exploring </a:t>
            </a:r>
            <a:r>
              <a:rPr lang="en-CA" altLang="en-US" dirty="0" smtClean="0">
                <a:ea typeface="ヒラギノ角ゴ Pro W3" pitchFamily="127" charset="-128"/>
              </a:rPr>
              <a:t>Azure’s cognitive services for language </a:t>
            </a:r>
            <a:r>
              <a:rPr lang="en-CA" altLang="en-US" dirty="0" smtClean="0">
                <a:ea typeface="ヒラギノ角ゴ Pro W3" pitchFamily="127" charset="-128"/>
              </a:rPr>
              <a:t>translation</a:t>
            </a:r>
            <a:endParaRPr altLang="en-US" sz="1400" b="1" dirty="0" smtClean="0">
              <a:ea typeface="ヒラギノ角ゴ Pro W3" pitchFamily="127" charset="-128"/>
            </a:endParaRPr>
          </a:p>
        </p:txBody>
      </p:sp>
      <p:pic>
        <p:nvPicPr>
          <p:cNvPr id="17" name="Picture 7"/>
          <p:cNvPicPr>
            <a:picLocks/>
          </p:cNvPicPr>
          <p:nvPr/>
        </p:nvPicPr>
        <p:blipFill>
          <a:blip r:embed="rId4">
            <a:extLst>
              <a:ext uri="{28A0092B-C50C-407E-A947-70E740481C1C}">
                <a14:useLocalDpi xmlns:a14="http://schemas.microsoft.com/office/drawing/2010/main" val="0"/>
              </a:ext>
            </a:extLst>
          </a:blip>
          <a:stretch>
            <a:fillRect/>
          </a:stretch>
        </p:blipFill>
        <p:spPr bwMode="auto">
          <a:xfrm>
            <a:off x="824701" y="5065710"/>
            <a:ext cx="6900862" cy="45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p:cNvSpPr txBox="1"/>
          <p:nvPr/>
        </p:nvSpPr>
        <p:spPr>
          <a:xfrm>
            <a:off x="599150" y="6125940"/>
            <a:ext cx="2915606" cy="338554"/>
          </a:xfrm>
          <a:prstGeom prst="rect">
            <a:avLst/>
          </a:prstGeom>
          <a:noFill/>
        </p:spPr>
        <p:txBody>
          <a:bodyPr wrap="none" rtlCol="0">
            <a:spAutoFit/>
          </a:bodyPr>
          <a:lstStyle/>
          <a:p>
            <a:r>
              <a:rPr lang="en-CA" altLang="en-US" sz="1600" b="1" dirty="0"/>
              <a:t>Project by: Ivan MacLean - BESD</a:t>
            </a:r>
            <a:endParaRPr lang="en-CA" sz="1600" b="1" dirty="0">
              <a:latin typeface="Century Gothic" panose="020B0502020202020204" pitchFamily="34" charset="0"/>
            </a:endParaRPr>
          </a:p>
        </p:txBody>
      </p:sp>
    </p:spTree>
    <p:extLst>
      <p:ext uri="{BB962C8B-B14F-4D97-AF65-F5344CB8AC3E}">
        <p14:creationId xmlns:p14="http://schemas.microsoft.com/office/powerpoint/2010/main" val="140357834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Custom Translator</a:t>
            </a:r>
          </a:p>
        </p:txBody>
      </p:sp>
      <p:sp>
        <p:nvSpPr>
          <p:cNvPr id="3" name="Content Placeholder 2"/>
          <p:cNvSpPr>
            <a:spLocks noGrp="1"/>
          </p:cNvSpPr>
          <p:nvPr>
            <p:ph idx="1"/>
          </p:nvPr>
        </p:nvSpPr>
        <p:spPr/>
        <p:txBody>
          <a:bodyPr/>
          <a:lstStyle/>
          <a:p>
            <a:r>
              <a:rPr lang="en-CA" dirty="0"/>
              <a:t>We want to train the translator so that it can provide results that more closely match CRA’s communication style, thereby providing better (more relevant) recommendations.</a:t>
            </a:r>
          </a:p>
          <a:p>
            <a:r>
              <a:rPr lang="en-CA" dirty="0"/>
              <a:t>Let’s conduct an experiment to see if we can achieve better results with a trained model</a:t>
            </a:r>
            <a:r>
              <a:rPr lang="en-CA" dirty="0" smtClean="0"/>
              <a:t>.</a:t>
            </a:r>
            <a:endParaRPr lang="en-CA" dirty="0"/>
          </a:p>
        </p:txBody>
      </p:sp>
      <p:sp>
        <p:nvSpPr>
          <p:cNvPr id="4" name="Slide Number Placeholder 3"/>
          <p:cNvSpPr>
            <a:spLocks noGrp="1"/>
          </p:cNvSpPr>
          <p:nvPr>
            <p:ph type="sldNum" sz="quarter" idx="10"/>
          </p:nvPr>
        </p:nvSpPr>
        <p:spPr/>
        <p:txBody>
          <a:bodyPr/>
          <a:lstStyle/>
          <a:p>
            <a:fld id="{78075564-AF6E-40FC-905A-F6C5E8D29614}" type="slidenum">
              <a:rPr lang="en-US" altLang="en-US" smtClean="0"/>
              <a:pPr/>
              <a:t>10</a:t>
            </a:fld>
            <a:endParaRPr lang="en-US" altLang="en-US"/>
          </a:p>
        </p:txBody>
      </p:sp>
    </p:spTree>
    <p:extLst>
      <p:ext uri="{BB962C8B-B14F-4D97-AF65-F5344CB8AC3E}">
        <p14:creationId xmlns:p14="http://schemas.microsoft.com/office/powerpoint/2010/main" val="172407572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Data (Background)</a:t>
            </a:r>
          </a:p>
        </p:txBody>
      </p:sp>
      <p:sp>
        <p:nvSpPr>
          <p:cNvPr id="3" name="Content Placeholder 2"/>
          <p:cNvSpPr>
            <a:spLocks noGrp="1"/>
          </p:cNvSpPr>
          <p:nvPr>
            <p:ph idx="1"/>
          </p:nvPr>
        </p:nvSpPr>
        <p:spPr/>
        <p:txBody>
          <a:bodyPr/>
          <a:lstStyle/>
          <a:p>
            <a:r>
              <a:rPr lang="en-CA" dirty="0"/>
              <a:t>Over 18,000 verses extracted from T1</a:t>
            </a:r>
          </a:p>
          <a:p>
            <a:r>
              <a:rPr lang="en-CA" dirty="0"/>
              <a:t>Simple text verses only (no variables, delimiters, </a:t>
            </a:r>
            <a:r>
              <a:rPr lang="en-CA" dirty="0" err="1"/>
              <a:t>etc</a:t>
            </a:r>
            <a:r>
              <a:rPr lang="en-CA" dirty="0"/>
              <a:t>)</a:t>
            </a:r>
          </a:p>
          <a:p>
            <a:r>
              <a:rPr lang="en-CA" dirty="0"/>
              <a:t>The plan:</a:t>
            </a:r>
          </a:p>
          <a:p>
            <a:pPr lvl="1"/>
            <a:r>
              <a:rPr lang="en-CA" dirty="0"/>
              <a:t>Set aside 10% of the data set (1800 verses), and run it through the translator, capturing the results.</a:t>
            </a:r>
          </a:p>
          <a:p>
            <a:pPr lvl="1"/>
            <a:r>
              <a:rPr lang="en-CA" dirty="0"/>
              <a:t>Train the translator with the remaining 90% (16,000 verses)</a:t>
            </a:r>
          </a:p>
          <a:p>
            <a:pPr lvl="1"/>
            <a:r>
              <a:rPr lang="en-CA" dirty="0"/>
              <a:t>Run the 10% through the trained translator, capture results, and compare</a:t>
            </a:r>
            <a:r>
              <a:rPr lang="en-CA" dirty="0" smtClean="0"/>
              <a:t>.</a:t>
            </a:r>
            <a:endParaRPr lang="en-CA" dirty="0"/>
          </a:p>
        </p:txBody>
      </p:sp>
      <p:sp>
        <p:nvSpPr>
          <p:cNvPr id="4" name="Slide Number Placeholder 3"/>
          <p:cNvSpPr>
            <a:spLocks noGrp="1"/>
          </p:cNvSpPr>
          <p:nvPr>
            <p:ph type="sldNum" sz="quarter" idx="10"/>
          </p:nvPr>
        </p:nvSpPr>
        <p:spPr/>
        <p:txBody>
          <a:bodyPr/>
          <a:lstStyle/>
          <a:p>
            <a:fld id="{78075564-AF6E-40FC-905A-F6C5E8D29614}" type="slidenum">
              <a:rPr lang="en-US" altLang="en-US" smtClean="0"/>
              <a:pPr/>
              <a:t>11</a:t>
            </a:fld>
            <a:endParaRPr lang="en-US" altLang="en-US"/>
          </a:p>
        </p:txBody>
      </p:sp>
    </p:spTree>
    <p:extLst>
      <p:ext uri="{BB962C8B-B14F-4D97-AF65-F5344CB8AC3E}">
        <p14:creationId xmlns:p14="http://schemas.microsoft.com/office/powerpoint/2010/main" val="285169299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Example 1 – Trained System</a:t>
            </a:r>
          </a:p>
        </p:txBody>
      </p:sp>
      <p:sp>
        <p:nvSpPr>
          <p:cNvPr id="4" name="Slide Number Placeholder 3"/>
          <p:cNvSpPr>
            <a:spLocks noGrp="1"/>
          </p:cNvSpPr>
          <p:nvPr>
            <p:ph type="sldNum" sz="quarter" idx="10"/>
          </p:nvPr>
        </p:nvSpPr>
        <p:spPr/>
        <p:txBody>
          <a:bodyPr/>
          <a:lstStyle/>
          <a:p>
            <a:fld id="{78075564-AF6E-40FC-905A-F6C5E8D29614}" type="slidenum">
              <a:rPr lang="en-US" altLang="en-US" smtClean="0"/>
              <a:pPr/>
              <a:t>12</a:t>
            </a:fld>
            <a:endParaRPr lang="en-US" altLang="en-US"/>
          </a:p>
        </p:txBody>
      </p:sp>
      <p:graphicFrame>
        <p:nvGraphicFramePr>
          <p:cNvPr id="5" name="Table 4"/>
          <p:cNvGraphicFramePr>
            <a:graphicFrameLocks noGrp="1"/>
          </p:cNvGraphicFramePr>
          <p:nvPr>
            <p:extLst>
              <p:ext uri="{D42A27DB-BD31-4B8C-83A1-F6EECF244321}">
                <p14:modId xmlns:p14="http://schemas.microsoft.com/office/powerpoint/2010/main" val="1948424107"/>
              </p:ext>
            </p:extLst>
          </p:nvPr>
        </p:nvGraphicFramePr>
        <p:xfrm>
          <a:off x="838200" y="1690688"/>
          <a:ext cx="10515600" cy="4486276"/>
        </p:xfrm>
        <a:graphic>
          <a:graphicData uri="http://schemas.openxmlformats.org/drawingml/2006/table">
            <a:tbl>
              <a:tblPr>
                <a:tableStyleId>{5C22544A-7EE6-4342-B048-85BDC9FD1C3A}</a:tableStyleId>
              </a:tblPr>
              <a:tblGrid>
                <a:gridCol w="2558143">
                  <a:extLst>
                    <a:ext uri="{9D8B030D-6E8A-4147-A177-3AD203B41FA5}">
                      <a16:colId xmlns:a16="http://schemas.microsoft.com/office/drawing/2014/main" val="3842238084"/>
                    </a:ext>
                  </a:extLst>
                </a:gridCol>
                <a:gridCol w="5869577">
                  <a:extLst>
                    <a:ext uri="{9D8B030D-6E8A-4147-A177-3AD203B41FA5}">
                      <a16:colId xmlns:a16="http://schemas.microsoft.com/office/drawing/2014/main" val="693596482"/>
                    </a:ext>
                  </a:extLst>
                </a:gridCol>
                <a:gridCol w="2087880">
                  <a:extLst>
                    <a:ext uri="{9D8B030D-6E8A-4147-A177-3AD203B41FA5}">
                      <a16:colId xmlns:a16="http://schemas.microsoft.com/office/drawing/2014/main" val="1510901057"/>
                    </a:ext>
                  </a:extLst>
                </a:gridCol>
              </a:tblGrid>
              <a:tr h="848755">
                <a:tc>
                  <a:txBody>
                    <a:bodyPr/>
                    <a:lstStyle/>
                    <a:p>
                      <a:r>
                        <a:rPr lang="en-CA" dirty="0" smtClean="0"/>
                        <a:t>English (verse 6498)</a:t>
                      </a:r>
                      <a:endParaRPr lang="en-C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smtClean="0"/>
                        <a:t>We changed your return based on our recent letter.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CA" dirty="0" smtClean="0"/>
                    </a:p>
                  </a:txBody>
                  <a:tcPr/>
                </a:tc>
                <a:extLst>
                  <a:ext uri="{0D108BD9-81ED-4DB2-BD59-A6C34878D82A}">
                    <a16:rowId xmlns:a16="http://schemas.microsoft.com/office/drawing/2014/main" val="96461019"/>
                  </a:ext>
                </a:extLst>
              </a:tr>
              <a:tr h="1212507">
                <a:tc>
                  <a:txBody>
                    <a:bodyPr/>
                    <a:lstStyle/>
                    <a:p>
                      <a:r>
                        <a:rPr lang="en-CA" dirty="0" smtClean="0"/>
                        <a:t>CRA French</a:t>
                      </a:r>
                      <a:endParaRPr lang="en-C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smtClean="0"/>
                        <a:t>Nous avons </a:t>
                      </a:r>
                      <a:r>
                        <a:rPr lang="fr-FR" dirty="0" smtClean="0">
                          <a:solidFill>
                            <a:srgbClr val="FF0000"/>
                          </a:solidFill>
                        </a:rPr>
                        <a:t>modifié</a:t>
                      </a:r>
                      <a:r>
                        <a:rPr lang="fr-FR" dirty="0" smtClean="0"/>
                        <a:t> votre </a:t>
                      </a:r>
                      <a:r>
                        <a:rPr lang="fr-FR" dirty="0" smtClean="0">
                          <a:solidFill>
                            <a:schemeClr val="accent1"/>
                          </a:solidFill>
                        </a:rPr>
                        <a:t>déclaration</a:t>
                      </a:r>
                      <a:r>
                        <a:rPr lang="fr-FR" dirty="0" smtClean="0"/>
                        <a:t> en fonction de notre récente lettre.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smtClean="0"/>
                    </a:p>
                  </a:txBody>
                  <a:tcPr/>
                </a:tc>
                <a:extLst>
                  <a:ext uri="{0D108BD9-81ED-4DB2-BD59-A6C34878D82A}">
                    <a16:rowId xmlns:a16="http://schemas.microsoft.com/office/drawing/2014/main" val="3126686986"/>
                  </a:ext>
                </a:extLst>
              </a:tr>
              <a:tr h="1212507">
                <a:tc>
                  <a:txBody>
                    <a:bodyPr/>
                    <a:lstStyle/>
                    <a:p>
                      <a:r>
                        <a:rPr lang="en-CA" dirty="0" smtClean="0"/>
                        <a:t>Azure French (Standard)</a:t>
                      </a:r>
                      <a:endParaRPr lang="en-C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smtClean="0"/>
                        <a:t>Nous avons </a:t>
                      </a:r>
                      <a:r>
                        <a:rPr lang="fr-FR" dirty="0" smtClean="0">
                          <a:solidFill>
                            <a:srgbClr val="FF0000"/>
                          </a:solidFill>
                        </a:rPr>
                        <a:t>changé</a:t>
                      </a:r>
                      <a:r>
                        <a:rPr lang="fr-FR" dirty="0" smtClean="0"/>
                        <a:t> votre </a:t>
                      </a:r>
                      <a:r>
                        <a:rPr lang="fr-FR" dirty="0" smtClean="0">
                          <a:solidFill>
                            <a:schemeClr val="accent1"/>
                          </a:solidFill>
                        </a:rPr>
                        <a:t>retour</a:t>
                      </a:r>
                      <a:r>
                        <a:rPr lang="fr-FR" dirty="0" smtClean="0"/>
                        <a:t> en fonction de notre récente lettre.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smtClean="0"/>
                        <a:t>BLEU Score: 58.59</a:t>
                      </a:r>
                    </a:p>
                  </a:txBody>
                  <a:tcPr/>
                </a:tc>
                <a:extLst>
                  <a:ext uri="{0D108BD9-81ED-4DB2-BD59-A6C34878D82A}">
                    <a16:rowId xmlns:a16="http://schemas.microsoft.com/office/drawing/2014/main" val="2076429937"/>
                  </a:ext>
                </a:extLst>
              </a:tr>
              <a:tr h="1212507">
                <a:tc>
                  <a:txBody>
                    <a:bodyPr/>
                    <a:lstStyle/>
                    <a:p>
                      <a:r>
                        <a:rPr lang="en-CA" dirty="0" smtClean="0"/>
                        <a:t>Azure French (Trained)</a:t>
                      </a:r>
                      <a:endParaRPr lang="en-C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smtClean="0"/>
                        <a:t>Nous avons modifié votre déclaration selon notre récente lettre.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smtClean="0"/>
                        <a:t>BLEU Score: 53.88</a:t>
                      </a:r>
                    </a:p>
                  </a:txBody>
                  <a:tcPr/>
                </a:tc>
                <a:extLst>
                  <a:ext uri="{0D108BD9-81ED-4DB2-BD59-A6C34878D82A}">
                    <a16:rowId xmlns:a16="http://schemas.microsoft.com/office/drawing/2014/main" val="986496666"/>
                  </a:ext>
                </a:extLst>
              </a:tr>
            </a:tbl>
          </a:graphicData>
        </a:graphic>
      </p:graphicFrame>
    </p:spTree>
    <p:extLst>
      <p:ext uri="{BB962C8B-B14F-4D97-AF65-F5344CB8AC3E}">
        <p14:creationId xmlns:p14="http://schemas.microsoft.com/office/powerpoint/2010/main" val="415792570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Example 2 – Trained System</a:t>
            </a:r>
          </a:p>
        </p:txBody>
      </p:sp>
      <p:sp>
        <p:nvSpPr>
          <p:cNvPr id="4" name="Slide Number Placeholder 3"/>
          <p:cNvSpPr>
            <a:spLocks noGrp="1"/>
          </p:cNvSpPr>
          <p:nvPr>
            <p:ph type="sldNum" sz="quarter" idx="10"/>
          </p:nvPr>
        </p:nvSpPr>
        <p:spPr/>
        <p:txBody>
          <a:bodyPr/>
          <a:lstStyle/>
          <a:p>
            <a:fld id="{78075564-AF6E-40FC-905A-F6C5E8D29614}" type="slidenum">
              <a:rPr lang="en-US" altLang="en-US" smtClean="0"/>
              <a:pPr/>
              <a:t>13</a:t>
            </a:fld>
            <a:endParaRPr lang="en-US" altLang="en-US"/>
          </a:p>
        </p:txBody>
      </p:sp>
      <p:graphicFrame>
        <p:nvGraphicFramePr>
          <p:cNvPr id="6" name="Table 5"/>
          <p:cNvGraphicFramePr>
            <a:graphicFrameLocks noGrp="1"/>
          </p:cNvGraphicFramePr>
          <p:nvPr>
            <p:extLst>
              <p:ext uri="{D42A27DB-BD31-4B8C-83A1-F6EECF244321}">
                <p14:modId xmlns:p14="http://schemas.microsoft.com/office/powerpoint/2010/main" val="4047253301"/>
              </p:ext>
            </p:extLst>
          </p:nvPr>
        </p:nvGraphicFramePr>
        <p:xfrm>
          <a:off x="838200" y="1690688"/>
          <a:ext cx="10515600" cy="4551921"/>
        </p:xfrm>
        <a:graphic>
          <a:graphicData uri="http://schemas.openxmlformats.org/drawingml/2006/table">
            <a:tbl>
              <a:tblPr>
                <a:tableStyleId>{5C22544A-7EE6-4342-B048-85BDC9FD1C3A}</a:tableStyleId>
              </a:tblPr>
              <a:tblGrid>
                <a:gridCol w="1730829">
                  <a:extLst>
                    <a:ext uri="{9D8B030D-6E8A-4147-A177-3AD203B41FA5}">
                      <a16:colId xmlns:a16="http://schemas.microsoft.com/office/drawing/2014/main" val="3842238084"/>
                    </a:ext>
                  </a:extLst>
                </a:gridCol>
                <a:gridCol w="7239000">
                  <a:extLst>
                    <a:ext uri="{9D8B030D-6E8A-4147-A177-3AD203B41FA5}">
                      <a16:colId xmlns:a16="http://schemas.microsoft.com/office/drawing/2014/main" val="693596482"/>
                    </a:ext>
                  </a:extLst>
                </a:gridCol>
                <a:gridCol w="1545771">
                  <a:extLst>
                    <a:ext uri="{9D8B030D-6E8A-4147-A177-3AD203B41FA5}">
                      <a16:colId xmlns:a16="http://schemas.microsoft.com/office/drawing/2014/main" val="1510901057"/>
                    </a:ext>
                  </a:extLst>
                </a:gridCol>
              </a:tblGrid>
              <a:tr h="848755">
                <a:tc>
                  <a:txBody>
                    <a:bodyPr/>
                    <a:lstStyle/>
                    <a:p>
                      <a:r>
                        <a:rPr lang="en-CA" dirty="0" smtClean="0"/>
                        <a:t>English (verse 16816)</a:t>
                      </a:r>
                      <a:endParaRPr lang="en-C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smtClean="0"/>
                        <a:t>Documents can be certified by local officials such as doctors, accountants, lawyers, teachers or officials in a federal department or a provincial ministry.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CA" dirty="0" smtClean="0"/>
                    </a:p>
                  </a:txBody>
                  <a:tcPr/>
                </a:tc>
                <a:extLst>
                  <a:ext uri="{0D108BD9-81ED-4DB2-BD59-A6C34878D82A}">
                    <a16:rowId xmlns:a16="http://schemas.microsoft.com/office/drawing/2014/main" val="96461019"/>
                  </a:ext>
                </a:extLst>
              </a:tr>
              <a:tr h="1212507">
                <a:tc>
                  <a:txBody>
                    <a:bodyPr/>
                    <a:lstStyle/>
                    <a:p>
                      <a:r>
                        <a:rPr lang="en-CA" dirty="0" smtClean="0"/>
                        <a:t>CRA French</a:t>
                      </a:r>
                      <a:endParaRPr lang="en-C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smtClean="0"/>
                        <a:t>les documents peuvent être certifiés par des fonctionnaires locaux </a:t>
                      </a:r>
                      <a:r>
                        <a:rPr lang="fr-FR" dirty="0" smtClean="0">
                          <a:solidFill>
                            <a:srgbClr val="FF0000"/>
                          </a:solidFill>
                        </a:rPr>
                        <a:t>comme</a:t>
                      </a:r>
                      <a:r>
                        <a:rPr lang="fr-FR" dirty="0" smtClean="0"/>
                        <a:t> un médecin , un comptable , un avocat , </a:t>
                      </a:r>
                      <a:r>
                        <a:rPr lang="fr-FR" dirty="0" smtClean="0">
                          <a:solidFill>
                            <a:srgbClr val="7030A0"/>
                          </a:solidFill>
                        </a:rPr>
                        <a:t>un professeur</a:t>
                      </a:r>
                      <a:r>
                        <a:rPr lang="fr-FR" dirty="0" smtClean="0"/>
                        <a:t> ou un </a:t>
                      </a:r>
                      <a:r>
                        <a:rPr lang="fr-FR" dirty="0" smtClean="0">
                          <a:solidFill>
                            <a:schemeClr val="accent1">
                              <a:lumMod val="75000"/>
                            </a:schemeClr>
                          </a:solidFill>
                        </a:rPr>
                        <a:t>fonctionnaire du gouvernement fédéral ou provincial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smtClean="0"/>
                    </a:p>
                  </a:txBody>
                  <a:tcPr/>
                </a:tc>
                <a:extLst>
                  <a:ext uri="{0D108BD9-81ED-4DB2-BD59-A6C34878D82A}">
                    <a16:rowId xmlns:a16="http://schemas.microsoft.com/office/drawing/2014/main" val="3126686986"/>
                  </a:ext>
                </a:extLst>
              </a:tr>
              <a:tr h="1212507">
                <a:tc>
                  <a:txBody>
                    <a:bodyPr/>
                    <a:lstStyle/>
                    <a:p>
                      <a:r>
                        <a:rPr lang="en-CA" dirty="0" smtClean="0"/>
                        <a:t>Azure French (Standard)</a:t>
                      </a:r>
                      <a:endParaRPr lang="en-C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smtClean="0"/>
                        <a:t>les documents peuvent être certifiés par des fonctionnaires locaux </a:t>
                      </a:r>
                      <a:r>
                        <a:rPr lang="fr-FR" dirty="0" smtClean="0">
                          <a:solidFill>
                            <a:srgbClr val="FF0000"/>
                          </a:solidFill>
                        </a:rPr>
                        <a:t>tels que </a:t>
                      </a:r>
                      <a:r>
                        <a:rPr lang="fr-FR" dirty="0" smtClean="0">
                          <a:solidFill>
                            <a:schemeClr val="tx1"/>
                          </a:solidFill>
                        </a:rPr>
                        <a:t>des</a:t>
                      </a:r>
                      <a:r>
                        <a:rPr lang="fr-FR" dirty="0" smtClean="0"/>
                        <a:t> médecin</a:t>
                      </a:r>
                      <a:r>
                        <a:rPr lang="fr-FR" dirty="0" smtClean="0">
                          <a:solidFill>
                            <a:srgbClr val="FF0000"/>
                          </a:solidFill>
                        </a:rPr>
                        <a:t>s</a:t>
                      </a:r>
                      <a:r>
                        <a:rPr lang="fr-FR" dirty="0" smtClean="0"/>
                        <a:t> , des comptable</a:t>
                      </a:r>
                      <a:r>
                        <a:rPr lang="fr-FR" dirty="0" smtClean="0">
                          <a:solidFill>
                            <a:srgbClr val="FF0000"/>
                          </a:solidFill>
                        </a:rPr>
                        <a:t>s</a:t>
                      </a:r>
                      <a:r>
                        <a:rPr lang="fr-FR" dirty="0" smtClean="0"/>
                        <a:t> , </a:t>
                      </a:r>
                      <a:r>
                        <a:rPr lang="fr-FR" dirty="0" smtClean="0">
                          <a:solidFill>
                            <a:srgbClr val="FF0000"/>
                          </a:solidFill>
                        </a:rPr>
                        <a:t>des</a:t>
                      </a:r>
                      <a:r>
                        <a:rPr lang="fr-FR" dirty="0" smtClean="0"/>
                        <a:t> avocat</a:t>
                      </a:r>
                      <a:r>
                        <a:rPr lang="fr-FR" dirty="0" smtClean="0">
                          <a:solidFill>
                            <a:srgbClr val="FF0000"/>
                          </a:solidFill>
                        </a:rPr>
                        <a:t>s</a:t>
                      </a:r>
                      <a:r>
                        <a:rPr lang="fr-FR" dirty="0" smtClean="0"/>
                        <a:t> , </a:t>
                      </a:r>
                      <a:r>
                        <a:rPr lang="fr-FR" dirty="0" smtClean="0">
                          <a:solidFill>
                            <a:srgbClr val="7030A0"/>
                          </a:solidFill>
                        </a:rPr>
                        <a:t>des enseignants</a:t>
                      </a:r>
                      <a:r>
                        <a:rPr lang="fr-FR" dirty="0" smtClean="0"/>
                        <a:t> ou des </a:t>
                      </a:r>
                      <a:r>
                        <a:rPr lang="fr-FR" dirty="0" smtClean="0">
                          <a:solidFill>
                            <a:schemeClr val="accent1">
                              <a:lumMod val="75000"/>
                            </a:schemeClr>
                          </a:solidFill>
                        </a:rPr>
                        <a:t>fonctionnaires d ’ un ministère fédéral ou d ’ un ministère provincial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smtClean="0"/>
                        <a:t>BLEU Score: 26.64</a:t>
                      </a:r>
                    </a:p>
                  </a:txBody>
                  <a:tcPr/>
                </a:tc>
                <a:extLst>
                  <a:ext uri="{0D108BD9-81ED-4DB2-BD59-A6C34878D82A}">
                    <a16:rowId xmlns:a16="http://schemas.microsoft.com/office/drawing/2014/main" val="2076429937"/>
                  </a:ext>
                </a:extLst>
              </a:tr>
              <a:tr h="1212507">
                <a:tc>
                  <a:txBody>
                    <a:bodyPr/>
                    <a:lstStyle/>
                    <a:p>
                      <a:r>
                        <a:rPr lang="en-CA" dirty="0" smtClean="0"/>
                        <a:t>Azure French (Trained)</a:t>
                      </a:r>
                      <a:endParaRPr lang="en-C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smtClean="0">
                          <a:solidFill>
                            <a:schemeClr val="tx1"/>
                          </a:solidFill>
                        </a:rPr>
                        <a:t>les documents peuvent être certifiés par des fonctionnaires locaux </a:t>
                      </a:r>
                      <a:r>
                        <a:rPr lang="fr-FR" dirty="0" smtClean="0">
                          <a:solidFill>
                            <a:srgbClr val="FF0000"/>
                          </a:solidFill>
                        </a:rPr>
                        <a:t>tels </a:t>
                      </a:r>
                      <a:r>
                        <a:rPr lang="fr-FR" dirty="0" err="1" smtClean="0">
                          <a:solidFill>
                            <a:srgbClr val="FF0000"/>
                          </a:solidFill>
                        </a:rPr>
                        <a:t>qu</a:t>
                      </a:r>
                      <a:r>
                        <a:rPr lang="fr-FR" dirty="0" smtClean="0">
                          <a:solidFill>
                            <a:srgbClr val="FF0000"/>
                          </a:solidFill>
                        </a:rPr>
                        <a:t> ’</a:t>
                      </a:r>
                      <a:r>
                        <a:rPr lang="fr-FR" dirty="0" smtClean="0">
                          <a:solidFill>
                            <a:schemeClr val="tx1"/>
                          </a:solidFill>
                        </a:rPr>
                        <a:t> un médecin , un comptable , un avocat , un professeur ou un fonctionnaire du gouvernement fédéral ou provincial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smtClean="0"/>
                        <a:t>BLEU Score: 84.99</a:t>
                      </a:r>
                    </a:p>
                  </a:txBody>
                  <a:tcPr/>
                </a:tc>
                <a:extLst>
                  <a:ext uri="{0D108BD9-81ED-4DB2-BD59-A6C34878D82A}">
                    <a16:rowId xmlns:a16="http://schemas.microsoft.com/office/drawing/2014/main" val="986496666"/>
                  </a:ext>
                </a:extLst>
              </a:tr>
            </a:tbl>
          </a:graphicData>
        </a:graphic>
      </p:graphicFrame>
    </p:spTree>
    <p:extLst>
      <p:ext uri="{BB962C8B-B14F-4D97-AF65-F5344CB8AC3E}">
        <p14:creationId xmlns:p14="http://schemas.microsoft.com/office/powerpoint/2010/main" val="178488119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Example 3 – Trained System</a:t>
            </a:r>
          </a:p>
        </p:txBody>
      </p:sp>
      <p:sp>
        <p:nvSpPr>
          <p:cNvPr id="4" name="Slide Number Placeholder 3"/>
          <p:cNvSpPr>
            <a:spLocks noGrp="1"/>
          </p:cNvSpPr>
          <p:nvPr>
            <p:ph type="sldNum" sz="quarter" idx="10"/>
          </p:nvPr>
        </p:nvSpPr>
        <p:spPr/>
        <p:txBody>
          <a:bodyPr/>
          <a:lstStyle/>
          <a:p>
            <a:fld id="{78075564-AF6E-40FC-905A-F6C5E8D29614}" type="slidenum">
              <a:rPr lang="en-US" altLang="en-US" smtClean="0"/>
              <a:pPr/>
              <a:t>14</a:t>
            </a:fld>
            <a:endParaRPr lang="en-US" altLang="en-US"/>
          </a:p>
        </p:txBody>
      </p:sp>
      <p:graphicFrame>
        <p:nvGraphicFramePr>
          <p:cNvPr id="5" name="Table 4"/>
          <p:cNvGraphicFramePr>
            <a:graphicFrameLocks noGrp="1"/>
          </p:cNvGraphicFramePr>
          <p:nvPr>
            <p:extLst>
              <p:ext uri="{D42A27DB-BD31-4B8C-83A1-F6EECF244321}">
                <p14:modId xmlns:p14="http://schemas.microsoft.com/office/powerpoint/2010/main" val="1937337475"/>
              </p:ext>
            </p:extLst>
          </p:nvPr>
        </p:nvGraphicFramePr>
        <p:xfrm>
          <a:off x="838200" y="1690688"/>
          <a:ext cx="10515600" cy="4486276"/>
        </p:xfrm>
        <a:graphic>
          <a:graphicData uri="http://schemas.openxmlformats.org/drawingml/2006/table">
            <a:tbl>
              <a:tblPr>
                <a:tableStyleId>{5C22544A-7EE6-4342-B048-85BDC9FD1C3A}</a:tableStyleId>
              </a:tblPr>
              <a:tblGrid>
                <a:gridCol w="2558143">
                  <a:extLst>
                    <a:ext uri="{9D8B030D-6E8A-4147-A177-3AD203B41FA5}">
                      <a16:colId xmlns:a16="http://schemas.microsoft.com/office/drawing/2014/main" val="3842238084"/>
                    </a:ext>
                  </a:extLst>
                </a:gridCol>
                <a:gridCol w="5869577">
                  <a:extLst>
                    <a:ext uri="{9D8B030D-6E8A-4147-A177-3AD203B41FA5}">
                      <a16:colId xmlns:a16="http://schemas.microsoft.com/office/drawing/2014/main" val="693596482"/>
                    </a:ext>
                  </a:extLst>
                </a:gridCol>
                <a:gridCol w="2087880">
                  <a:extLst>
                    <a:ext uri="{9D8B030D-6E8A-4147-A177-3AD203B41FA5}">
                      <a16:colId xmlns:a16="http://schemas.microsoft.com/office/drawing/2014/main" val="1510901057"/>
                    </a:ext>
                  </a:extLst>
                </a:gridCol>
              </a:tblGrid>
              <a:tr h="848755">
                <a:tc>
                  <a:txBody>
                    <a:bodyPr/>
                    <a:lstStyle/>
                    <a:p>
                      <a:r>
                        <a:rPr lang="en-CA" dirty="0" smtClean="0"/>
                        <a:t>English (verse 6409)</a:t>
                      </a:r>
                      <a:endParaRPr lang="en-C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smtClean="0"/>
                        <a:t>Based on the information you gave us, we changed your return.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CA" dirty="0" smtClean="0"/>
                    </a:p>
                  </a:txBody>
                  <a:tcPr/>
                </a:tc>
                <a:extLst>
                  <a:ext uri="{0D108BD9-81ED-4DB2-BD59-A6C34878D82A}">
                    <a16:rowId xmlns:a16="http://schemas.microsoft.com/office/drawing/2014/main" val="96461019"/>
                  </a:ext>
                </a:extLst>
              </a:tr>
              <a:tr h="1212507">
                <a:tc>
                  <a:txBody>
                    <a:bodyPr/>
                    <a:lstStyle/>
                    <a:p>
                      <a:r>
                        <a:rPr lang="en-CA" dirty="0" smtClean="0"/>
                        <a:t>CRA French</a:t>
                      </a:r>
                      <a:endParaRPr lang="en-C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smtClean="0">
                          <a:solidFill>
                            <a:schemeClr val="tx1"/>
                          </a:solidFill>
                        </a:rPr>
                        <a:t>Nous avons modifié votre déclaration en fonction des renseignements que vous nous avez fournis.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smtClean="0"/>
                    </a:p>
                  </a:txBody>
                  <a:tcPr/>
                </a:tc>
                <a:extLst>
                  <a:ext uri="{0D108BD9-81ED-4DB2-BD59-A6C34878D82A}">
                    <a16:rowId xmlns:a16="http://schemas.microsoft.com/office/drawing/2014/main" val="3126686986"/>
                  </a:ext>
                </a:extLst>
              </a:tr>
              <a:tr h="1212507">
                <a:tc>
                  <a:txBody>
                    <a:bodyPr/>
                    <a:lstStyle/>
                    <a:p>
                      <a:r>
                        <a:rPr lang="en-CA" dirty="0" smtClean="0"/>
                        <a:t>Azure French (Standard)</a:t>
                      </a:r>
                      <a:endParaRPr lang="en-C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smtClean="0"/>
                        <a:t>D’après les informations que vous nous avez données, nous avons changé votre retour.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smtClean="0"/>
                        <a:t>BLEU Score: 18.30</a:t>
                      </a:r>
                    </a:p>
                  </a:txBody>
                  <a:tcPr/>
                </a:tc>
                <a:extLst>
                  <a:ext uri="{0D108BD9-81ED-4DB2-BD59-A6C34878D82A}">
                    <a16:rowId xmlns:a16="http://schemas.microsoft.com/office/drawing/2014/main" val="2076429937"/>
                  </a:ext>
                </a:extLst>
              </a:tr>
              <a:tr h="1212507">
                <a:tc>
                  <a:txBody>
                    <a:bodyPr/>
                    <a:lstStyle/>
                    <a:p>
                      <a:r>
                        <a:rPr lang="en-CA" dirty="0" smtClean="0"/>
                        <a:t>Azure French (Trained)</a:t>
                      </a:r>
                      <a:endParaRPr lang="en-C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smtClean="0">
                          <a:solidFill>
                            <a:schemeClr val="tx1"/>
                          </a:solidFill>
                        </a:rPr>
                        <a:t>Nous avons modifié votre déclaration en fonction des renseignements que vous nous avez fournis.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smtClean="0"/>
                        <a:t>BLEU Score: 100.00</a:t>
                      </a:r>
                    </a:p>
                  </a:txBody>
                  <a:tcPr/>
                </a:tc>
                <a:extLst>
                  <a:ext uri="{0D108BD9-81ED-4DB2-BD59-A6C34878D82A}">
                    <a16:rowId xmlns:a16="http://schemas.microsoft.com/office/drawing/2014/main" val="986496666"/>
                  </a:ext>
                </a:extLst>
              </a:tr>
            </a:tbl>
          </a:graphicData>
        </a:graphic>
      </p:graphicFrame>
    </p:spTree>
    <p:extLst>
      <p:ext uri="{BB962C8B-B14F-4D97-AF65-F5344CB8AC3E}">
        <p14:creationId xmlns:p14="http://schemas.microsoft.com/office/powerpoint/2010/main" val="121767374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Example 4 – Trained System</a:t>
            </a:r>
          </a:p>
        </p:txBody>
      </p:sp>
      <p:sp>
        <p:nvSpPr>
          <p:cNvPr id="4" name="Slide Number Placeholder 3"/>
          <p:cNvSpPr>
            <a:spLocks noGrp="1"/>
          </p:cNvSpPr>
          <p:nvPr>
            <p:ph type="sldNum" sz="quarter" idx="10"/>
          </p:nvPr>
        </p:nvSpPr>
        <p:spPr/>
        <p:txBody>
          <a:bodyPr/>
          <a:lstStyle/>
          <a:p>
            <a:fld id="{78075564-AF6E-40FC-905A-F6C5E8D29614}" type="slidenum">
              <a:rPr lang="en-US" altLang="en-US" smtClean="0"/>
              <a:pPr/>
              <a:t>15</a:t>
            </a:fld>
            <a:endParaRPr lang="en-US" altLang="en-US"/>
          </a:p>
        </p:txBody>
      </p:sp>
      <p:graphicFrame>
        <p:nvGraphicFramePr>
          <p:cNvPr id="5" name="Table 4"/>
          <p:cNvGraphicFramePr>
            <a:graphicFrameLocks noGrp="1"/>
          </p:cNvGraphicFramePr>
          <p:nvPr>
            <p:extLst>
              <p:ext uri="{D42A27DB-BD31-4B8C-83A1-F6EECF244321}">
                <p14:modId xmlns:p14="http://schemas.microsoft.com/office/powerpoint/2010/main" val="2061737059"/>
              </p:ext>
            </p:extLst>
          </p:nvPr>
        </p:nvGraphicFramePr>
        <p:xfrm>
          <a:off x="838200" y="1690688"/>
          <a:ext cx="10515600" cy="4486276"/>
        </p:xfrm>
        <a:graphic>
          <a:graphicData uri="http://schemas.openxmlformats.org/drawingml/2006/table">
            <a:tbl>
              <a:tblPr>
                <a:tableStyleId>{5C22544A-7EE6-4342-B048-85BDC9FD1C3A}</a:tableStyleId>
              </a:tblPr>
              <a:tblGrid>
                <a:gridCol w="2558143">
                  <a:extLst>
                    <a:ext uri="{9D8B030D-6E8A-4147-A177-3AD203B41FA5}">
                      <a16:colId xmlns:a16="http://schemas.microsoft.com/office/drawing/2014/main" val="3842238084"/>
                    </a:ext>
                  </a:extLst>
                </a:gridCol>
                <a:gridCol w="5869577">
                  <a:extLst>
                    <a:ext uri="{9D8B030D-6E8A-4147-A177-3AD203B41FA5}">
                      <a16:colId xmlns:a16="http://schemas.microsoft.com/office/drawing/2014/main" val="693596482"/>
                    </a:ext>
                  </a:extLst>
                </a:gridCol>
                <a:gridCol w="2087880">
                  <a:extLst>
                    <a:ext uri="{9D8B030D-6E8A-4147-A177-3AD203B41FA5}">
                      <a16:colId xmlns:a16="http://schemas.microsoft.com/office/drawing/2014/main" val="1510901057"/>
                    </a:ext>
                  </a:extLst>
                </a:gridCol>
              </a:tblGrid>
              <a:tr h="848755">
                <a:tc>
                  <a:txBody>
                    <a:bodyPr/>
                    <a:lstStyle/>
                    <a:p>
                      <a:r>
                        <a:rPr lang="en-CA" dirty="0" smtClean="0"/>
                        <a:t>English (verse 29100)</a:t>
                      </a:r>
                      <a:endParaRPr lang="en-C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smtClean="0"/>
                        <a:t>You did not give us the social insurance numbers of the payer and the recipient.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CA" dirty="0" smtClean="0"/>
                    </a:p>
                  </a:txBody>
                  <a:tcPr/>
                </a:tc>
                <a:extLst>
                  <a:ext uri="{0D108BD9-81ED-4DB2-BD59-A6C34878D82A}">
                    <a16:rowId xmlns:a16="http://schemas.microsoft.com/office/drawing/2014/main" val="96461019"/>
                  </a:ext>
                </a:extLst>
              </a:tr>
              <a:tr h="1212507">
                <a:tc>
                  <a:txBody>
                    <a:bodyPr/>
                    <a:lstStyle/>
                    <a:p>
                      <a:r>
                        <a:rPr lang="en-CA" dirty="0" smtClean="0"/>
                        <a:t>CRA French</a:t>
                      </a:r>
                      <a:endParaRPr lang="en-C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smtClean="0">
                          <a:solidFill>
                            <a:schemeClr val="tx1"/>
                          </a:solidFill>
                        </a:rPr>
                        <a:t>vous ne nous avez pas donné les numéros d ’ assurance sociale du payeur et du bénéficiaire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smtClean="0"/>
                    </a:p>
                  </a:txBody>
                  <a:tcPr/>
                </a:tc>
                <a:extLst>
                  <a:ext uri="{0D108BD9-81ED-4DB2-BD59-A6C34878D82A}">
                    <a16:rowId xmlns:a16="http://schemas.microsoft.com/office/drawing/2014/main" val="3126686986"/>
                  </a:ext>
                </a:extLst>
              </a:tr>
              <a:tr h="1212507">
                <a:tc>
                  <a:txBody>
                    <a:bodyPr/>
                    <a:lstStyle/>
                    <a:p>
                      <a:r>
                        <a:rPr lang="en-CA" dirty="0" smtClean="0"/>
                        <a:t>Azure French (Standard)</a:t>
                      </a:r>
                      <a:endParaRPr lang="en-C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smtClean="0"/>
                        <a:t>vous ne nous avez pas donné les numéros d ’ assurance sociale du payeur et du bénéficiaire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smtClean="0"/>
                        <a:t>BLEU Score: 100.00</a:t>
                      </a:r>
                    </a:p>
                  </a:txBody>
                  <a:tcPr/>
                </a:tc>
                <a:extLst>
                  <a:ext uri="{0D108BD9-81ED-4DB2-BD59-A6C34878D82A}">
                    <a16:rowId xmlns:a16="http://schemas.microsoft.com/office/drawing/2014/main" val="2076429937"/>
                  </a:ext>
                </a:extLst>
              </a:tr>
              <a:tr h="1212507">
                <a:tc>
                  <a:txBody>
                    <a:bodyPr/>
                    <a:lstStyle/>
                    <a:p>
                      <a:r>
                        <a:rPr lang="en-CA" dirty="0" smtClean="0"/>
                        <a:t>Azure French (Trained)</a:t>
                      </a:r>
                      <a:endParaRPr lang="en-C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smtClean="0">
                          <a:solidFill>
                            <a:schemeClr val="tx1"/>
                          </a:solidFill>
                        </a:rPr>
                        <a:t>vous n ’ avez pas fourni le numéro d ’ assurance sociale du payeur et du bénéficiaire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smtClean="0"/>
                        <a:t>BLEU Score: 56.11</a:t>
                      </a:r>
                    </a:p>
                  </a:txBody>
                  <a:tcPr/>
                </a:tc>
                <a:extLst>
                  <a:ext uri="{0D108BD9-81ED-4DB2-BD59-A6C34878D82A}">
                    <a16:rowId xmlns:a16="http://schemas.microsoft.com/office/drawing/2014/main" val="986496666"/>
                  </a:ext>
                </a:extLst>
              </a:tr>
            </a:tbl>
          </a:graphicData>
        </a:graphic>
      </p:graphicFrame>
    </p:spTree>
    <p:extLst>
      <p:ext uri="{BB962C8B-B14F-4D97-AF65-F5344CB8AC3E}">
        <p14:creationId xmlns:p14="http://schemas.microsoft.com/office/powerpoint/2010/main" val="224976200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Observation</a:t>
            </a:r>
          </a:p>
        </p:txBody>
      </p:sp>
      <p:sp>
        <p:nvSpPr>
          <p:cNvPr id="3" name="Content Placeholder 2"/>
          <p:cNvSpPr>
            <a:spLocks noGrp="1"/>
          </p:cNvSpPr>
          <p:nvPr>
            <p:ph idx="1"/>
          </p:nvPr>
        </p:nvSpPr>
        <p:spPr/>
        <p:txBody>
          <a:bodyPr/>
          <a:lstStyle/>
          <a:p>
            <a:r>
              <a:rPr lang="en-CA" dirty="0"/>
              <a:t>How can the trained system obtain a lower score than the untrained system?</a:t>
            </a:r>
          </a:p>
          <a:p>
            <a:pPr lvl="1"/>
            <a:r>
              <a:rPr lang="en-CA" dirty="0"/>
              <a:t>The lower score doesn’t mean the translation is bad. It just tried to translate it in a way that matches the other 16,000 verses we trained the system with.</a:t>
            </a:r>
          </a:p>
          <a:p>
            <a:pPr lvl="1"/>
            <a:r>
              <a:rPr lang="en-CA" dirty="0"/>
              <a:t>Perhaps this verse’s human translation is a bit of an outlier</a:t>
            </a:r>
            <a:r>
              <a:rPr lang="en-CA" dirty="0" smtClean="0"/>
              <a:t>?</a:t>
            </a:r>
            <a:endParaRPr lang="en-CA" dirty="0"/>
          </a:p>
          <a:p>
            <a:r>
              <a:rPr lang="en-CA" dirty="0"/>
              <a:t>Trajectory shift</a:t>
            </a:r>
          </a:p>
          <a:p>
            <a:pPr lvl="1"/>
            <a:r>
              <a:rPr lang="en-CA" dirty="0"/>
              <a:t>This tool is not </a:t>
            </a:r>
            <a:r>
              <a:rPr lang="en-CA" dirty="0" smtClean="0"/>
              <a:t>just a time saver (and not replacing human translator)</a:t>
            </a:r>
            <a:endParaRPr lang="en-CA" dirty="0"/>
          </a:p>
          <a:p>
            <a:pPr lvl="1"/>
            <a:r>
              <a:rPr lang="en-CA" dirty="0"/>
              <a:t>The service instead provides a suggestion/starting place that is consistent with the rest of CRA’s correspondence. This is something a human cannot easily do.</a:t>
            </a:r>
          </a:p>
          <a:p>
            <a:endParaRPr lang="en-CA" dirty="0"/>
          </a:p>
        </p:txBody>
      </p:sp>
      <p:sp>
        <p:nvSpPr>
          <p:cNvPr id="4" name="Slide Number Placeholder 3"/>
          <p:cNvSpPr>
            <a:spLocks noGrp="1"/>
          </p:cNvSpPr>
          <p:nvPr>
            <p:ph type="sldNum" sz="quarter" idx="10"/>
          </p:nvPr>
        </p:nvSpPr>
        <p:spPr/>
        <p:txBody>
          <a:bodyPr/>
          <a:lstStyle/>
          <a:p>
            <a:fld id="{78075564-AF6E-40FC-905A-F6C5E8D29614}" type="slidenum">
              <a:rPr lang="en-US" altLang="en-US" smtClean="0"/>
              <a:pPr/>
              <a:t>16</a:t>
            </a:fld>
            <a:endParaRPr lang="en-US" altLang="en-US"/>
          </a:p>
        </p:txBody>
      </p:sp>
    </p:spTree>
    <p:extLst>
      <p:ext uri="{BB962C8B-B14F-4D97-AF65-F5344CB8AC3E}">
        <p14:creationId xmlns:p14="http://schemas.microsoft.com/office/powerpoint/2010/main" val="104562788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Results</a:t>
            </a:r>
          </a:p>
        </p:txBody>
      </p:sp>
      <p:sp>
        <p:nvSpPr>
          <p:cNvPr id="3" name="Content Placeholder 2"/>
          <p:cNvSpPr>
            <a:spLocks noGrp="1"/>
          </p:cNvSpPr>
          <p:nvPr>
            <p:ph idx="1"/>
          </p:nvPr>
        </p:nvSpPr>
        <p:spPr/>
        <p:txBody>
          <a:bodyPr/>
          <a:lstStyle/>
          <a:p>
            <a:r>
              <a:rPr lang="en-CA" dirty="0"/>
              <a:t>After training the system, Microsoft actually provides a BLEU improvement score.</a:t>
            </a:r>
          </a:p>
          <a:p>
            <a:pPr lvl="1"/>
            <a:r>
              <a:rPr lang="en-CA" dirty="0"/>
              <a:t>Original score: 43.96</a:t>
            </a:r>
          </a:p>
          <a:p>
            <a:pPr lvl="1"/>
            <a:r>
              <a:rPr lang="en-CA" dirty="0"/>
              <a:t>New score: 69.14</a:t>
            </a:r>
          </a:p>
          <a:p>
            <a:r>
              <a:rPr lang="en-CA" dirty="0"/>
              <a:t>Our own test results (using 1832 verses)</a:t>
            </a:r>
          </a:p>
          <a:p>
            <a:pPr lvl="1"/>
            <a:r>
              <a:rPr lang="en-CA" dirty="0"/>
              <a:t>Original score: 38.55 </a:t>
            </a:r>
          </a:p>
          <a:p>
            <a:pPr lvl="1"/>
            <a:r>
              <a:rPr lang="en-CA" dirty="0"/>
              <a:t>New score: </a:t>
            </a:r>
            <a:r>
              <a:rPr lang="en-CA" dirty="0" smtClean="0"/>
              <a:t>58.50</a:t>
            </a:r>
            <a:endParaRPr lang="en-CA" dirty="0"/>
          </a:p>
        </p:txBody>
      </p:sp>
      <p:sp>
        <p:nvSpPr>
          <p:cNvPr id="4" name="Slide Number Placeholder 3"/>
          <p:cNvSpPr>
            <a:spLocks noGrp="1"/>
          </p:cNvSpPr>
          <p:nvPr>
            <p:ph type="sldNum" sz="quarter" idx="10"/>
          </p:nvPr>
        </p:nvSpPr>
        <p:spPr/>
        <p:txBody>
          <a:bodyPr/>
          <a:lstStyle/>
          <a:p>
            <a:fld id="{78075564-AF6E-40FC-905A-F6C5E8D29614}" type="slidenum">
              <a:rPr lang="en-US" altLang="en-US" smtClean="0"/>
              <a:pPr/>
              <a:t>17</a:t>
            </a:fld>
            <a:endParaRPr lang="en-US" altLang="en-US"/>
          </a:p>
        </p:txBody>
      </p:sp>
    </p:spTree>
    <p:extLst>
      <p:ext uri="{BB962C8B-B14F-4D97-AF65-F5344CB8AC3E}">
        <p14:creationId xmlns:p14="http://schemas.microsoft.com/office/powerpoint/2010/main" val="347217408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Next Steps</a:t>
            </a:r>
          </a:p>
        </p:txBody>
      </p:sp>
      <p:sp>
        <p:nvSpPr>
          <p:cNvPr id="3" name="Content Placeholder 2"/>
          <p:cNvSpPr>
            <a:spLocks noGrp="1"/>
          </p:cNvSpPr>
          <p:nvPr>
            <p:ph idx="1"/>
          </p:nvPr>
        </p:nvSpPr>
        <p:spPr/>
        <p:txBody>
          <a:bodyPr/>
          <a:lstStyle/>
          <a:p>
            <a:r>
              <a:rPr lang="en-CA" sz="2800" dirty="0"/>
              <a:t>Integration with </a:t>
            </a:r>
            <a:r>
              <a:rPr lang="en-CA" sz="2800" dirty="0" smtClean="0"/>
              <a:t>EVMF</a:t>
            </a:r>
          </a:p>
          <a:p>
            <a:r>
              <a:rPr lang="en-CA" sz="2800" dirty="0" smtClean="0"/>
              <a:t>Standalone </a:t>
            </a:r>
            <a:r>
              <a:rPr lang="en-CA" sz="2800" dirty="0"/>
              <a:t>application</a:t>
            </a:r>
          </a:p>
          <a:p>
            <a:pPr lvl="1"/>
            <a:r>
              <a:rPr lang="en-CA" dirty="0"/>
              <a:t>Sometimes EVMF is just used as a data entry tool after a letter has already been translated as a whole.</a:t>
            </a:r>
          </a:p>
          <a:p>
            <a:pPr lvl="1"/>
            <a:r>
              <a:rPr lang="en-CA" dirty="0"/>
              <a:t>Would be useful as a standalone tool provided directly to CRA translators.</a:t>
            </a:r>
          </a:p>
          <a:p>
            <a:pPr lvl="4"/>
            <a:r>
              <a:rPr lang="en-CA" dirty="0" smtClean="0"/>
              <a:t>Time saver: </a:t>
            </a:r>
            <a:r>
              <a:rPr lang="en-CA" dirty="0"/>
              <a:t>Microsoft claims that using machine translation as a first pass before human translation can improve productivity up to 50</a:t>
            </a:r>
            <a:r>
              <a:rPr lang="en-CA" dirty="0" smtClean="0"/>
              <a:t>%</a:t>
            </a:r>
            <a:endParaRPr lang="en-CA" dirty="0"/>
          </a:p>
        </p:txBody>
      </p:sp>
      <p:sp>
        <p:nvSpPr>
          <p:cNvPr id="4" name="Slide Number Placeholder 3"/>
          <p:cNvSpPr>
            <a:spLocks noGrp="1"/>
          </p:cNvSpPr>
          <p:nvPr>
            <p:ph type="sldNum" sz="quarter" idx="10"/>
          </p:nvPr>
        </p:nvSpPr>
        <p:spPr/>
        <p:txBody>
          <a:bodyPr/>
          <a:lstStyle/>
          <a:p>
            <a:fld id="{78075564-AF6E-40FC-905A-F6C5E8D29614}" type="slidenum">
              <a:rPr lang="en-US" altLang="en-US" smtClean="0"/>
              <a:pPr/>
              <a:t>18</a:t>
            </a:fld>
            <a:endParaRPr lang="en-US" altLang="en-US"/>
          </a:p>
        </p:txBody>
      </p:sp>
    </p:spTree>
    <p:extLst>
      <p:ext uri="{BB962C8B-B14F-4D97-AF65-F5344CB8AC3E}">
        <p14:creationId xmlns:p14="http://schemas.microsoft.com/office/powerpoint/2010/main" val="292663948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Next Steps (</a:t>
            </a:r>
            <a:r>
              <a:rPr lang="en-CA" dirty="0" err="1"/>
              <a:t>cont</a:t>
            </a:r>
            <a:r>
              <a:rPr lang="en-CA" dirty="0"/>
              <a:t>…)</a:t>
            </a:r>
          </a:p>
        </p:txBody>
      </p:sp>
      <p:sp>
        <p:nvSpPr>
          <p:cNvPr id="3" name="Content Placeholder 2"/>
          <p:cNvSpPr>
            <a:spLocks noGrp="1"/>
          </p:cNvSpPr>
          <p:nvPr>
            <p:ph idx="1"/>
          </p:nvPr>
        </p:nvSpPr>
        <p:spPr/>
        <p:txBody>
          <a:bodyPr/>
          <a:lstStyle/>
          <a:p>
            <a:r>
              <a:rPr lang="en-CA" dirty="0"/>
              <a:t>Implementation Options:</a:t>
            </a:r>
          </a:p>
          <a:p>
            <a:pPr lvl="1"/>
            <a:r>
              <a:rPr lang="en-CA" dirty="0"/>
              <a:t>A single custom translator to provide consistency across all services and workloads within CRA.</a:t>
            </a:r>
          </a:p>
          <a:p>
            <a:pPr lvl="1"/>
            <a:r>
              <a:rPr lang="en-CA" dirty="0"/>
              <a:t>Multiple custom translators to reflect differences between communication styles of services and workloads within CRA.</a:t>
            </a:r>
          </a:p>
          <a:p>
            <a:pPr lvl="1"/>
            <a:r>
              <a:rPr lang="en-CA" dirty="0"/>
              <a:t>The more we feed the custom translator, the better it will get. Continually improve as users create more </a:t>
            </a:r>
            <a:r>
              <a:rPr lang="en-CA" dirty="0" smtClean="0"/>
              <a:t>verses (assuming quality content).</a:t>
            </a:r>
          </a:p>
        </p:txBody>
      </p:sp>
      <p:sp>
        <p:nvSpPr>
          <p:cNvPr id="4" name="Slide Number Placeholder 3"/>
          <p:cNvSpPr>
            <a:spLocks noGrp="1"/>
          </p:cNvSpPr>
          <p:nvPr>
            <p:ph type="sldNum" sz="quarter" idx="10"/>
          </p:nvPr>
        </p:nvSpPr>
        <p:spPr/>
        <p:txBody>
          <a:bodyPr/>
          <a:lstStyle/>
          <a:p>
            <a:fld id="{78075564-AF6E-40FC-905A-F6C5E8D29614}" type="slidenum">
              <a:rPr lang="en-US" altLang="en-US" smtClean="0"/>
              <a:pPr/>
              <a:t>19</a:t>
            </a:fld>
            <a:endParaRPr lang="en-US" altLang="en-US"/>
          </a:p>
        </p:txBody>
      </p:sp>
    </p:spTree>
    <p:extLst>
      <p:ext uri="{BB962C8B-B14F-4D97-AF65-F5344CB8AC3E}">
        <p14:creationId xmlns:p14="http://schemas.microsoft.com/office/powerpoint/2010/main" val="372433847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Use Case</a:t>
            </a:r>
          </a:p>
        </p:txBody>
      </p:sp>
      <p:sp>
        <p:nvSpPr>
          <p:cNvPr id="3" name="Content Placeholder 2"/>
          <p:cNvSpPr>
            <a:spLocks noGrp="1"/>
          </p:cNvSpPr>
          <p:nvPr>
            <p:ph idx="1"/>
          </p:nvPr>
        </p:nvSpPr>
        <p:spPr/>
        <p:txBody>
          <a:bodyPr/>
          <a:lstStyle/>
          <a:p>
            <a:r>
              <a:rPr lang="en-CA" dirty="0"/>
              <a:t>EVMF is an internal CRA application that allows business users to create correspondence templates.</a:t>
            </a:r>
          </a:p>
          <a:p>
            <a:r>
              <a:rPr lang="en-CA" dirty="0"/>
              <a:t>Data is not protected (names, addresses, etc. are defined with generic placeholders)</a:t>
            </a:r>
          </a:p>
          <a:p>
            <a:endParaRPr lang="en-CA" dirty="0"/>
          </a:p>
        </p:txBody>
      </p:sp>
      <p:sp>
        <p:nvSpPr>
          <p:cNvPr id="4" name="Slide Number Placeholder 3"/>
          <p:cNvSpPr>
            <a:spLocks noGrp="1"/>
          </p:cNvSpPr>
          <p:nvPr>
            <p:ph type="sldNum" sz="quarter" idx="10"/>
          </p:nvPr>
        </p:nvSpPr>
        <p:spPr/>
        <p:txBody>
          <a:bodyPr/>
          <a:lstStyle/>
          <a:p>
            <a:fld id="{78075564-AF6E-40FC-905A-F6C5E8D29614}" type="slidenum">
              <a:rPr lang="en-US" altLang="en-US" smtClean="0"/>
              <a:pPr/>
              <a:t>2</a:t>
            </a:fld>
            <a:endParaRPr lang="en-US" altLang="en-US"/>
          </a:p>
        </p:txBody>
      </p:sp>
    </p:spTree>
    <p:extLst>
      <p:ext uri="{BB962C8B-B14F-4D97-AF65-F5344CB8AC3E}">
        <p14:creationId xmlns:p14="http://schemas.microsoft.com/office/powerpoint/2010/main" val="136314858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Bottom Line</a:t>
            </a:r>
            <a:endParaRPr lang="en-CA" dirty="0"/>
          </a:p>
        </p:txBody>
      </p:sp>
      <p:sp>
        <p:nvSpPr>
          <p:cNvPr id="3" name="Content Placeholder 2"/>
          <p:cNvSpPr>
            <a:spLocks noGrp="1"/>
          </p:cNvSpPr>
          <p:nvPr>
            <p:ph idx="1"/>
          </p:nvPr>
        </p:nvSpPr>
        <p:spPr/>
        <p:txBody>
          <a:bodyPr/>
          <a:lstStyle/>
          <a:p>
            <a:r>
              <a:rPr lang="en-CA" dirty="0" smtClean="0"/>
              <a:t>A </a:t>
            </a:r>
            <a:r>
              <a:rPr lang="en-CA" dirty="0"/>
              <a:t>tool that provides translation </a:t>
            </a:r>
            <a:r>
              <a:rPr lang="en-CA" u="sng" dirty="0" smtClean="0"/>
              <a:t>recommendations*</a:t>
            </a:r>
          </a:p>
          <a:p>
            <a:r>
              <a:rPr lang="en-CA" dirty="0" smtClean="0"/>
              <a:t>Assist with creating consistency across CRA correspondence</a:t>
            </a:r>
            <a:endParaRPr lang="en-CA" dirty="0"/>
          </a:p>
          <a:p>
            <a:r>
              <a:rPr lang="en-CA" dirty="0" smtClean="0"/>
              <a:t>Bonus: Saves </a:t>
            </a:r>
            <a:r>
              <a:rPr lang="en-CA" dirty="0" smtClean="0"/>
              <a:t>time/increases productivity</a:t>
            </a:r>
            <a:endParaRPr lang="en-CA" dirty="0"/>
          </a:p>
        </p:txBody>
      </p:sp>
      <p:sp>
        <p:nvSpPr>
          <p:cNvPr id="4" name="Slide Number Placeholder 3"/>
          <p:cNvSpPr>
            <a:spLocks noGrp="1"/>
          </p:cNvSpPr>
          <p:nvPr>
            <p:ph type="sldNum" sz="quarter" idx="10"/>
          </p:nvPr>
        </p:nvSpPr>
        <p:spPr/>
        <p:txBody>
          <a:bodyPr/>
          <a:lstStyle/>
          <a:p>
            <a:fld id="{78075564-AF6E-40FC-905A-F6C5E8D29614}" type="slidenum">
              <a:rPr lang="en-US" altLang="en-US" smtClean="0"/>
              <a:pPr/>
              <a:t>20</a:t>
            </a:fld>
            <a:endParaRPr lang="en-US" altLang="en-US"/>
          </a:p>
        </p:txBody>
      </p:sp>
    </p:spTree>
    <p:extLst>
      <p:ext uri="{BB962C8B-B14F-4D97-AF65-F5344CB8AC3E}">
        <p14:creationId xmlns:p14="http://schemas.microsoft.com/office/powerpoint/2010/main" val="320578495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Questions</a:t>
            </a:r>
          </a:p>
        </p:txBody>
      </p:sp>
      <p:sp>
        <p:nvSpPr>
          <p:cNvPr id="3" name="Content Placeholder 2"/>
          <p:cNvSpPr>
            <a:spLocks noGrp="1"/>
          </p:cNvSpPr>
          <p:nvPr>
            <p:ph idx="1"/>
          </p:nvPr>
        </p:nvSpPr>
        <p:spPr/>
        <p:txBody>
          <a:bodyPr/>
          <a:lstStyle/>
          <a:p>
            <a:endParaRPr lang="en-CA" dirty="0"/>
          </a:p>
        </p:txBody>
      </p:sp>
      <p:sp>
        <p:nvSpPr>
          <p:cNvPr id="4" name="Slide Number Placeholder 3"/>
          <p:cNvSpPr>
            <a:spLocks noGrp="1"/>
          </p:cNvSpPr>
          <p:nvPr>
            <p:ph type="sldNum" sz="quarter" idx="10"/>
          </p:nvPr>
        </p:nvSpPr>
        <p:spPr/>
        <p:txBody>
          <a:bodyPr/>
          <a:lstStyle/>
          <a:p>
            <a:fld id="{78075564-AF6E-40FC-905A-F6C5E8D29614}" type="slidenum">
              <a:rPr lang="en-US" altLang="en-US" smtClean="0"/>
              <a:pPr/>
              <a:t>21</a:t>
            </a:fld>
            <a:endParaRPr lang="en-US" altLang="en-US"/>
          </a:p>
        </p:txBody>
      </p:sp>
    </p:spTree>
    <p:extLst>
      <p:ext uri="{BB962C8B-B14F-4D97-AF65-F5344CB8AC3E}">
        <p14:creationId xmlns:p14="http://schemas.microsoft.com/office/powerpoint/2010/main" val="290847559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8075564-AF6E-40FC-905A-F6C5E8D29614}" type="slidenum">
              <a:rPr lang="en-US" altLang="en-US" smtClean="0"/>
              <a:pPr/>
              <a:t>3</a:t>
            </a:fld>
            <a:endParaRPr lang="en-US" altLang="en-US"/>
          </a:p>
        </p:txBody>
      </p:sp>
      <p:pic>
        <p:nvPicPr>
          <p:cNvPr id="5" name="Content Placeholder 3"/>
          <p:cNvPicPr>
            <a:picLocks noChangeAspect="1"/>
          </p:cNvPicPr>
          <p:nvPr/>
        </p:nvPicPr>
        <p:blipFill>
          <a:blip r:embed="rId3"/>
          <a:stretch>
            <a:fillRect/>
          </a:stretch>
        </p:blipFill>
        <p:spPr bwMode="auto">
          <a:xfrm>
            <a:off x="76199" y="162522"/>
            <a:ext cx="12006943" cy="6566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3587548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Translator – Out of the box</a:t>
            </a:r>
          </a:p>
        </p:txBody>
      </p:sp>
      <p:sp>
        <p:nvSpPr>
          <p:cNvPr id="3" name="Content Placeholder 2"/>
          <p:cNvSpPr>
            <a:spLocks noGrp="1"/>
          </p:cNvSpPr>
          <p:nvPr>
            <p:ph idx="1"/>
          </p:nvPr>
        </p:nvSpPr>
        <p:spPr/>
        <p:txBody>
          <a:bodyPr/>
          <a:lstStyle/>
          <a:p>
            <a:r>
              <a:rPr lang="en-CA" dirty="0"/>
              <a:t>First attempt: see how accurate/useful the Azure translator service is </a:t>
            </a:r>
            <a:r>
              <a:rPr lang="en-CA" dirty="0" smtClean="0"/>
              <a:t>without any training.</a:t>
            </a:r>
            <a:endParaRPr lang="en-CA" dirty="0"/>
          </a:p>
          <a:p>
            <a:pPr lvl="1"/>
            <a:r>
              <a:rPr lang="en-CA" dirty="0"/>
              <a:t>Feed the translator some existing verses in English, and </a:t>
            </a:r>
            <a:r>
              <a:rPr lang="en-CA" dirty="0" smtClean="0"/>
              <a:t>see how the French </a:t>
            </a:r>
            <a:r>
              <a:rPr lang="en-CA" dirty="0"/>
              <a:t>output </a:t>
            </a:r>
            <a:r>
              <a:rPr lang="en-CA" dirty="0" smtClean="0"/>
              <a:t>compares to </a:t>
            </a:r>
            <a:r>
              <a:rPr lang="en-CA" dirty="0"/>
              <a:t>the actual French translation used by CRA</a:t>
            </a:r>
            <a:r>
              <a:rPr lang="en-CA" dirty="0" smtClean="0"/>
              <a:t>.</a:t>
            </a:r>
            <a:endParaRPr lang="en-CA" dirty="0"/>
          </a:p>
        </p:txBody>
      </p:sp>
      <p:sp>
        <p:nvSpPr>
          <p:cNvPr id="4" name="Slide Number Placeholder 3"/>
          <p:cNvSpPr>
            <a:spLocks noGrp="1"/>
          </p:cNvSpPr>
          <p:nvPr>
            <p:ph type="sldNum" sz="quarter" idx="10"/>
          </p:nvPr>
        </p:nvSpPr>
        <p:spPr/>
        <p:txBody>
          <a:bodyPr/>
          <a:lstStyle/>
          <a:p>
            <a:fld id="{78075564-AF6E-40FC-905A-F6C5E8D29614}" type="slidenum">
              <a:rPr lang="en-US" altLang="en-US" smtClean="0"/>
              <a:pPr/>
              <a:t>4</a:t>
            </a:fld>
            <a:endParaRPr lang="en-US" altLang="en-US"/>
          </a:p>
        </p:txBody>
      </p:sp>
    </p:spTree>
    <p:extLst>
      <p:ext uri="{BB962C8B-B14F-4D97-AF65-F5344CB8AC3E}">
        <p14:creationId xmlns:p14="http://schemas.microsoft.com/office/powerpoint/2010/main" val="197240510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8075564-AF6E-40FC-905A-F6C5E8D29614}" type="slidenum">
              <a:rPr lang="en-US" altLang="en-US" smtClean="0"/>
              <a:pPr/>
              <a:t>5</a:t>
            </a:fld>
            <a:endParaRPr lang="en-US" altLang="en-US"/>
          </a:p>
        </p:txBody>
      </p:sp>
      <p:pic>
        <p:nvPicPr>
          <p:cNvPr id="5" name="Content Placeholder 3"/>
          <p:cNvPicPr>
            <a:picLocks noGrp="1" noChangeAspect="1"/>
          </p:cNvPicPr>
          <p:nvPr>
            <p:ph idx="1"/>
          </p:nvPr>
        </p:nvPicPr>
        <p:blipFill rotWithShape="1">
          <a:blip r:embed="rId3"/>
          <a:srcRect l="436" t="7013" r="62462" b="65575"/>
          <a:stretch/>
        </p:blipFill>
        <p:spPr>
          <a:xfrm>
            <a:off x="119921" y="686693"/>
            <a:ext cx="11835114" cy="4781862"/>
          </a:xfrm>
          <a:prstGeom prst="rect">
            <a:avLst/>
          </a:prstGeom>
        </p:spPr>
      </p:pic>
    </p:spTree>
    <p:extLst>
      <p:ext uri="{BB962C8B-B14F-4D97-AF65-F5344CB8AC3E}">
        <p14:creationId xmlns:p14="http://schemas.microsoft.com/office/powerpoint/2010/main" val="42050964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BLEU Score</a:t>
            </a:r>
          </a:p>
        </p:txBody>
      </p:sp>
      <p:sp>
        <p:nvSpPr>
          <p:cNvPr id="3" name="Content Placeholder 2"/>
          <p:cNvSpPr>
            <a:spLocks noGrp="1"/>
          </p:cNvSpPr>
          <p:nvPr>
            <p:ph idx="1"/>
          </p:nvPr>
        </p:nvSpPr>
        <p:spPr/>
        <p:txBody>
          <a:bodyPr/>
          <a:lstStyle/>
          <a:p>
            <a:r>
              <a:rPr lang="en-CA" dirty="0"/>
              <a:t>Bilingual Evaluation Understudy score</a:t>
            </a:r>
          </a:p>
          <a:p>
            <a:r>
              <a:rPr lang="en-CA" dirty="0"/>
              <a:t>A measurement of the differences between an automatic translation and a human-created reference translation of the same source sentence</a:t>
            </a:r>
          </a:p>
          <a:p>
            <a:r>
              <a:rPr lang="en-CA" dirty="0"/>
              <a:t>A higher score indicates a higher degree of similarity with the reference </a:t>
            </a:r>
            <a:r>
              <a:rPr lang="en-CA" dirty="0" smtClean="0"/>
              <a:t>translation</a:t>
            </a:r>
            <a:endParaRPr lang="en-CA" dirty="0"/>
          </a:p>
        </p:txBody>
      </p:sp>
      <p:sp>
        <p:nvSpPr>
          <p:cNvPr id="4" name="Slide Number Placeholder 3"/>
          <p:cNvSpPr>
            <a:spLocks noGrp="1"/>
          </p:cNvSpPr>
          <p:nvPr>
            <p:ph type="sldNum" sz="quarter" idx="10"/>
          </p:nvPr>
        </p:nvSpPr>
        <p:spPr/>
        <p:txBody>
          <a:bodyPr/>
          <a:lstStyle/>
          <a:p>
            <a:fld id="{78075564-AF6E-40FC-905A-F6C5E8D29614}" type="slidenum">
              <a:rPr lang="en-US" altLang="en-US" smtClean="0"/>
              <a:pPr/>
              <a:t>6</a:t>
            </a:fld>
            <a:endParaRPr lang="en-US" altLang="en-US"/>
          </a:p>
        </p:txBody>
      </p:sp>
    </p:spTree>
    <p:extLst>
      <p:ext uri="{BB962C8B-B14F-4D97-AF65-F5344CB8AC3E}">
        <p14:creationId xmlns:p14="http://schemas.microsoft.com/office/powerpoint/2010/main" val="428884904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Example 1 – Out of the box</a:t>
            </a:r>
          </a:p>
        </p:txBody>
      </p:sp>
      <p:sp>
        <p:nvSpPr>
          <p:cNvPr id="4" name="Slide Number Placeholder 3"/>
          <p:cNvSpPr>
            <a:spLocks noGrp="1"/>
          </p:cNvSpPr>
          <p:nvPr>
            <p:ph type="sldNum" sz="quarter" idx="10"/>
          </p:nvPr>
        </p:nvSpPr>
        <p:spPr/>
        <p:txBody>
          <a:bodyPr/>
          <a:lstStyle/>
          <a:p>
            <a:fld id="{78075564-AF6E-40FC-905A-F6C5E8D29614}" type="slidenum">
              <a:rPr lang="en-US" altLang="en-US" smtClean="0"/>
              <a:pPr/>
              <a:t>7</a:t>
            </a:fld>
            <a:endParaRPr lang="en-US" altLang="en-US"/>
          </a:p>
        </p:txBody>
      </p:sp>
      <p:graphicFrame>
        <p:nvGraphicFramePr>
          <p:cNvPr id="5" name="Table 4"/>
          <p:cNvGraphicFramePr>
            <a:graphicFrameLocks noGrp="1"/>
          </p:cNvGraphicFramePr>
          <p:nvPr>
            <p:extLst>
              <p:ext uri="{D42A27DB-BD31-4B8C-83A1-F6EECF244321}">
                <p14:modId xmlns:p14="http://schemas.microsoft.com/office/powerpoint/2010/main" val="1389381364"/>
              </p:ext>
            </p:extLst>
          </p:nvPr>
        </p:nvGraphicFramePr>
        <p:xfrm>
          <a:off x="838200" y="1690688"/>
          <a:ext cx="10515600" cy="4486274"/>
        </p:xfrm>
        <a:graphic>
          <a:graphicData uri="http://schemas.openxmlformats.org/drawingml/2006/table">
            <a:tbl>
              <a:tblPr>
                <a:tableStyleId>{5C22544A-7EE6-4342-B048-85BDC9FD1C3A}</a:tableStyleId>
              </a:tblPr>
              <a:tblGrid>
                <a:gridCol w="2558143">
                  <a:extLst>
                    <a:ext uri="{9D8B030D-6E8A-4147-A177-3AD203B41FA5}">
                      <a16:colId xmlns:a16="http://schemas.microsoft.com/office/drawing/2014/main" val="3842238084"/>
                    </a:ext>
                  </a:extLst>
                </a:gridCol>
                <a:gridCol w="5869577">
                  <a:extLst>
                    <a:ext uri="{9D8B030D-6E8A-4147-A177-3AD203B41FA5}">
                      <a16:colId xmlns:a16="http://schemas.microsoft.com/office/drawing/2014/main" val="693596482"/>
                    </a:ext>
                  </a:extLst>
                </a:gridCol>
                <a:gridCol w="2087880">
                  <a:extLst>
                    <a:ext uri="{9D8B030D-6E8A-4147-A177-3AD203B41FA5}">
                      <a16:colId xmlns:a16="http://schemas.microsoft.com/office/drawing/2014/main" val="1510901057"/>
                    </a:ext>
                  </a:extLst>
                </a:gridCol>
              </a:tblGrid>
              <a:tr h="1163108">
                <a:tc>
                  <a:txBody>
                    <a:bodyPr/>
                    <a:lstStyle/>
                    <a:p>
                      <a:r>
                        <a:rPr lang="en-CA" dirty="0" smtClean="0"/>
                        <a:t>English (verse 6498)</a:t>
                      </a:r>
                      <a:endParaRPr lang="en-C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smtClean="0"/>
                        <a:t>We changed your return based on our recent letter.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CA" dirty="0" smtClean="0"/>
                    </a:p>
                  </a:txBody>
                  <a:tcPr/>
                </a:tc>
                <a:extLst>
                  <a:ext uri="{0D108BD9-81ED-4DB2-BD59-A6C34878D82A}">
                    <a16:rowId xmlns:a16="http://schemas.microsoft.com/office/drawing/2014/main" val="96461019"/>
                  </a:ext>
                </a:extLst>
              </a:tr>
              <a:tr h="1661583">
                <a:tc>
                  <a:txBody>
                    <a:bodyPr/>
                    <a:lstStyle/>
                    <a:p>
                      <a:r>
                        <a:rPr lang="en-CA" dirty="0" smtClean="0"/>
                        <a:t>CRA French</a:t>
                      </a:r>
                      <a:endParaRPr lang="en-C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smtClean="0"/>
                        <a:t>Nous avons </a:t>
                      </a:r>
                      <a:r>
                        <a:rPr lang="fr-FR" dirty="0" smtClean="0">
                          <a:solidFill>
                            <a:srgbClr val="FF0000"/>
                          </a:solidFill>
                        </a:rPr>
                        <a:t>modifié</a:t>
                      </a:r>
                      <a:r>
                        <a:rPr lang="fr-FR" dirty="0" smtClean="0"/>
                        <a:t> votre </a:t>
                      </a:r>
                      <a:r>
                        <a:rPr lang="fr-FR" dirty="0" smtClean="0">
                          <a:solidFill>
                            <a:schemeClr val="accent1"/>
                          </a:solidFill>
                        </a:rPr>
                        <a:t>déclaration</a:t>
                      </a:r>
                      <a:r>
                        <a:rPr lang="fr-FR" dirty="0" smtClean="0"/>
                        <a:t> en fonction de notre récente lettre.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smtClean="0"/>
                    </a:p>
                  </a:txBody>
                  <a:tcPr/>
                </a:tc>
                <a:extLst>
                  <a:ext uri="{0D108BD9-81ED-4DB2-BD59-A6C34878D82A}">
                    <a16:rowId xmlns:a16="http://schemas.microsoft.com/office/drawing/2014/main" val="3126686986"/>
                  </a:ext>
                </a:extLst>
              </a:tr>
              <a:tr h="1661583">
                <a:tc>
                  <a:txBody>
                    <a:bodyPr/>
                    <a:lstStyle/>
                    <a:p>
                      <a:r>
                        <a:rPr lang="en-CA" dirty="0" smtClean="0"/>
                        <a:t>Azure French (Standard)</a:t>
                      </a:r>
                      <a:endParaRPr lang="en-C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smtClean="0"/>
                        <a:t>Nous avons </a:t>
                      </a:r>
                      <a:r>
                        <a:rPr lang="fr-FR" dirty="0" smtClean="0">
                          <a:solidFill>
                            <a:srgbClr val="FF0000"/>
                          </a:solidFill>
                        </a:rPr>
                        <a:t>changé</a:t>
                      </a:r>
                      <a:r>
                        <a:rPr lang="fr-FR" dirty="0" smtClean="0"/>
                        <a:t> votre </a:t>
                      </a:r>
                      <a:r>
                        <a:rPr lang="fr-FR" sz="1800" kern="1200" dirty="0" smtClean="0">
                          <a:solidFill>
                            <a:schemeClr val="accent1"/>
                          </a:solidFill>
                          <a:latin typeface="+mn-lt"/>
                          <a:ea typeface="+mn-ea"/>
                          <a:cs typeface="+mn-cs"/>
                        </a:rPr>
                        <a:t>retour</a:t>
                      </a:r>
                      <a:r>
                        <a:rPr lang="fr-FR" dirty="0" smtClean="0"/>
                        <a:t> en fonction de notre récente lettre.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smtClean="0"/>
                        <a:t>BLEU Score: 58.59</a:t>
                      </a:r>
                    </a:p>
                  </a:txBody>
                  <a:tcPr/>
                </a:tc>
                <a:extLst>
                  <a:ext uri="{0D108BD9-81ED-4DB2-BD59-A6C34878D82A}">
                    <a16:rowId xmlns:a16="http://schemas.microsoft.com/office/drawing/2014/main" val="2076429937"/>
                  </a:ext>
                </a:extLst>
              </a:tr>
            </a:tbl>
          </a:graphicData>
        </a:graphic>
      </p:graphicFrame>
    </p:spTree>
    <p:extLst>
      <p:ext uri="{BB962C8B-B14F-4D97-AF65-F5344CB8AC3E}">
        <p14:creationId xmlns:p14="http://schemas.microsoft.com/office/powerpoint/2010/main" val="91499914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Example 2 – Out of the box</a:t>
            </a:r>
          </a:p>
        </p:txBody>
      </p:sp>
      <p:sp>
        <p:nvSpPr>
          <p:cNvPr id="4" name="Slide Number Placeholder 3"/>
          <p:cNvSpPr>
            <a:spLocks noGrp="1"/>
          </p:cNvSpPr>
          <p:nvPr>
            <p:ph type="sldNum" sz="quarter" idx="10"/>
          </p:nvPr>
        </p:nvSpPr>
        <p:spPr/>
        <p:txBody>
          <a:bodyPr/>
          <a:lstStyle/>
          <a:p>
            <a:fld id="{78075564-AF6E-40FC-905A-F6C5E8D29614}" type="slidenum">
              <a:rPr lang="en-US" altLang="en-US" smtClean="0"/>
              <a:pPr/>
              <a:t>8</a:t>
            </a:fld>
            <a:endParaRPr lang="en-US" altLang="en-US"/>
          </a:p>
        </p:txBody>
      </p:sp>
      <p:graphicFrame>
        <p:nvGraphicFramePr>
          <p:cNvPr id="5" name="Table 4"/>
          <p:cNvGraphicFramePr>
            <a:graphicFrameLocks noGrp="1"/>
          </p:cNvGraphicFramePr>
          <p:nvPr>
            <p:extLst>
              <p:ext uri="{D42A27DB-BD31-4B8C-83A1-F6EECF244321}">
                <p14:modId xmlns:p14="http://schemas.microsoft.com/office/powerpoint/2010/main" val="3437899706"/>
              </p:ext>
            </p:extLst>
          </p:nvPr>
        </p:nvGraphicFramePr>
        <p:xfrm>
          <a:off x="838200" y="1690688"/>
          <a:ext cx="10515600" cy="4511886"/>
        </p:xfrm>
        <a:graphic>
          <a:graphicData uri="http://schemas.openxmlformats.org/drawingml/2006/table">
            <a:tbl>
              <a:tblPr>
                <a:tableStyleId>{5C22544A-7EE6-4342-B048-85BDC9FD1C3A}</a:tableStyleId>
              </a:tblPr>
              <a:tblGrid>
                <a:gridCol w="2558143">
                  <a:extLst>
                    <a:ext uri="{9D8B030D-6E8A-4147-A177-3AD203B41FA5}">
                      <a16:colId xmlns:a16="http://schemas.microsoft.com/office/drawing/2014/main" val="3842238084"/>
                    </a:ext>
                  </a:extLst>
                </a:gridCol>
                <a:gridCol w="5869577">
                  <a:extLst>
                    <a:ext uri="{9D8B030D-6E8A-4147-A177-3AD203B41FA5}">
                      <a16:colId xmlns:a16="http://schemas.microsoft.com/office/drawing/2014/main" val="693596482"/>
                    </a:ext>
                  </a:extLst>
                </a:gridCol>
                <a:gridCol w="2087880">
                  <a:extLst>
                    <a:ext uri="{9D8B030D-6E8A-4147-A177-3AD203B41FA5}">
                      <a16:colId xmlns:a16="http://schemas.microsoft.com/office/drawing/2014/main" val="1510901057"/>
                    </a:ext>
                  </a:extLst>
                </a:gridCol>
              </a:tblGrid>
              <a:tr h="1163108">
                <a:tc>
                  <a:txBody>
                    <a:bodyPr/>
                    <a:lstStyle/>
                    <a:p>
                      <a:r>
                        <a:rPr lang="en-CA" dirty="0" smtClean="0"/>
                        <a:t>English (verse 16816)</a:t>
                      </a:r>
                      <a:endParaRPr lang="en-C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smtClean="0"/>
                        <a:t>Documents can be certified by local officials such as doctors, accountants, lawyers, teachers or officials in a federal department or a provincial ministry.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CA" dirty="0" smtClean="0"/>
                    </a:p>
                  </a:txBody>
                  <a:tcPr/>
                </a:tc>
                <a:extLst>
                  <a:ext uri="{0D108BD9-81ED-4DB2-BD59-A6C34878D82A}">
                    <a16:rowId xmlns:a16="http://schemas.microsoft.com/office/drawing/2014/main" val="96461019"/>
                  </a:ext>
                </a:extLst>
              </a:tr>
              <a:tr h="1661583">
                <a:tc>
                  <a:txBody>
                    <a:bodyPr/>
                    <a:lstStyle/>
                    <a:p>
                      <a:r>
                        <a:rPr lang="en-CA" dirty="0" smtClean="0"/>
                        <a:t>CRA French</a:t>
                      </a:r>
                      <a:endParaRPr lang="en-C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smtClean="0"/>
                        <a:t>les documents peuvent être certifiés par des fonctionnaires locaux </a:t>
                      </a:r>
                      <a:r>
                        <a:rPr lang="fr-FR" dirty="0" smtClean="0">
                          <a:solidFill>
                            <a:srgbClr val="FF0000"/>
                          </a:solidFill>
                        </a:rPr>
                        <a:t>comme</a:t>
                      </a:r>
                      <a:r>
                        <a:rPr lang="fr-FR" dirty="0" smtClean="0"/>
                        <a:t> un médecin , un comptable , un avocat , </a:t>
                      </a:r>
                      <a:r>
                        <a:rPr lang="fr-FR" dirty="0" smtClean="0">
                          <a:solidFill>
                            <a:srgbClr val="7030A0"/>
                          </a:solidFill>
                        </a:rPr>
                        <a:t>un professeur</a:t>
                      </a:r>
                      <a:r>
                        <a:rPr lang="fr-FR" dirty="0" smtClean="0"/>
                        <a:t> ou un </a:t>
                      </a:r>
                      <a:r>
                        <a:rPr lang="fr-FR" dirty="0" smtClean="0">
                          <a:solidFill>
                            <a:schemeClr val="accent1"/>
                          </a:solidFill>
                        </a:rPr>
                        <a:t>fonctionnaire du gouvernement fédéral ou provincial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smtClean="0"/>
                    </a:p>
                  </a:txBody>
                  <a:tcPr/>
                </a:tc>
                <a:extLst>
                  <a:ext uri="{0D108BD9-81ED-4DB2-BD59-A6C34878D82A}">
                    <a16:rowId xmlns:a16="http://schemas.microsoft.com/office/drawing/2014/main" val="3126686986"/>
                  </a:ext>
                </a:extLst>
              </a:tr>
              <a:tr h="1661583">
                <a:tc>
                  <a:txBody>
                    <a:bodyPr/>
                    <a:lstStyle/>
                    <a:p>
                      <a:r>
                        <a:rPr lang="en-CA" dirty="0" smtClean="0"/>
                        <a:t>Azure French (Standard)</a:t>
                      </a:r>
                      <a:endParaRPr lang="en-C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smtClean="0"/>
                        <a:t>les documents peuvent être certifiés par des fonctionnaires locaux </a:t>
                      </a:r>
                      <a:r>
                        <a:rPr lang="fr-FR" dirty="0" smtClean="0">
                          <a:solidFill>
                            <a:srgbClr val="FF0000"/>
                          </a:solidFill>
                        </a:rPr>
                        <a:t>tels que des</a:t>
                      </a:r>
                      <a:r>
                        <a:rPr lang="fr-FR" dirty="0" smtClean="0"/>
                        <a:t> médecin</a:t>
                      </a:r>
                      <a:r>
                        <a:rPr lang="fr-FR" dirty="0" smtClean="0">
                          <a:solidFill>
                            <a:srgbClr val="FF0000"/>
                          </a:solidFill>
                        </a:rPr>
                        <a:t>s</a:t>
                      </a:r>
                      <a:r>
                        <a:rPr lang="fr-FR" dirty="0" smtClean="0"/>
                        <a:t> , des comptable</a:t>
                      </a:r>
                      <a:r>
                        <a:rPr lang="fr-FR" dirty="0" smtClean="0">
                          <a:solidFill>
                            <a:srgbClr val="FF0000"/>
                          </a:solidFill>
                        </a:rPr>
                        <a:t>s</a:t>
                      </a:r>
                      <a:r>
                        <a:rPr lang="fr-FR" dirty="0" smtClean="0"/>
                        <a:t> , </a:t>
                      </a:r>
                      <a:r>
                        <a:rPr lang="fr-FR" dirty="0" smtClean="0">
                          <a:solidFill>
                            <a:srgbClr val="FF0000"/>
                          </a:solidFill>
                        </a:rPr>
                        <a:t>des</a:t>
                      </a:r>
                      <a:r>
                        <a:rPr lang="fr-FR" dirty="0" smtClean="0"/>
                        <a:t> avocat</a:t>
                      </a:r>
                      <a:r>
                        <a:rPr lang="fr-FR" dirty="0" smtClean="0">
                          <a:solidFill>
                            <a:srgbClr val="FF0000"/>
                          </a:solidFill>
                        </a:rPr>
                        <a:t>s</a:t>
                      </a:r>
                      <a:r>
                        <a:rPr lang="fr-FR" dirty="0" smtClean="0"/>
                        <a:t> , </a:t>
                      </a:r>
                      <a:r>
                        <a:rPr lang="fr-FR" dirty="0" smtClean="0">
                          <a:solidFill>
                            <a:srgbClr val="7030A0"/>
                          </a:solidFill>
                        </a:rPr>
                        <a:t>des enseignants</a:t>
                      </a:r>
                      <a:r>
                        <a:rPr lang="fr-FR" dirty="0" smtClean="0"/>
                        <a:t> ou des </a:t>
                      </a:r>
                      <a:r>
                        <a:rPr lang="fr-FR" dirty="0" smtClean="0">
                          <a:solidFill>
                            <a:schemeClr val="accent1"/>
                          </a:solidFill>
                        </a:rPr>
                        <a:t>fonctionnaires d ’ un ministère fédéral ou d ’ un ministère provincial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smtClean="0"/>
                        <a:t>BLEU Score: 26.64</a:t>
                      </a:r>
                    </a:p>
                  </a:txBody>
                  <a:tcPr/>
                </a:tc>
                <a:extLst>
                  <a:ext uri="{0D108BD9-81ED-4DB2-BD59-A6C34878D82A}">
                    <a16:rowId xmlns:a16="http://schemas.microsoft.com/office/drawing/2014/main" val="2076429937"/>
                  </a:ext>
                </a:extLst>
              </a:tr>
            </a:tbl>
          </a:graphicData>
        </a:graphic>
      </p:graphicFrame>
    </p:spTree>
    <p:extLst>
      <p:ext uri="{BB962C8B-B14F-4D97-AF65-F5344CB8AC3E}">
        <p14:creationId xmlns:p14="http://schemas.microsoft.com/office/powerpoint/2010/main" val="3151050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Example 3 – Out of the box</a:t>
            </a:r>
          </a:p>
        </p:txBody>
      </p:sp>
      <p:sp>
        <p:nvSpPr>
          <p:cNvPr id="4" name="Slide Number Placeholder 3"/>
          <p:cNvSpPr>
            <a:spLocks noGrp="1"/>
          </p:cNvSpPr>
          <p:nvPr>
            <p:ph type="sldNum" sz="quarter" idx="10"/>
          </p:nvPr>
        </p:nvSpPr>
        <p:spPr/>
        <p:txBody>
          <a:bodyPr/>
          <a:lstStyle/>
          <a:p>
            <a:fld id="{78075564-AF6E-40FC-905A-F6C5E8D29614}" type="slidenum">
              <a:rPr lang="en-US" altLang="en-US" smtClean="0"/>
              <a:pPr/>
              <a:t>9</a:t>
            </a:fld>
            <a:endParaRPr lang="en-US" altLang="en-US"/>
          </a:p>
        </p:txBody>
      </p:sp>
      <p:graphicFrame>
        <p:nvGraphicFramePr>
          <p:cNvPr id="5" name="Table 4"/>
          <p:cNvGraphicFramePr>
            <a:graphicFrameLocks noGrp="1"/>
          </p:cNvGraphicFramePr>
          <p:nvPr>
            <p:extLst>
              <p:ext uri="{D42A27DB-BD31-4B8C-83A1-F6EECF244321}">
                <p14:modId xmlns:p14="http://schemas.microsoft.com/office/powerpoint/2010/main" val="732493788"/>
              </p:ext>
            </p:extLst>
          </p:nvPr>
        </p:nvGraphicFramePr>
        <p:xfrm>
          <a:off x="838200" y="1690688"/>
          <a:ext cx="10515600" cy="4486274"/>
        </p:xfrm>
        <a:graphic>
          <a:graphicData uri="http://schemas.openxmlformats.org/drawingml/2006/table">
            <a:tbl>
              <a:tblPr>
                <a:tableStyleId>{5C22544A-7EE6-4342-B048-85BDC9FD1C3A}</a:tableStyleId>
              </a:tblPr>
              <a:tblGrid>
                <a:gridCol w="2558143">
                  <a:extLst>
                    <a:ext uri="{9D8B030D-6E8A-4147-A177-3AD203B41FA5}">
                      <a16:colId xmlns:a16="http://schemas.microsoft.com/office/drawing/2014/main" val="3842238084"/>
                    </a:ext>
                  </a:extLst>
                </a:gridCol>
                <a:gridCol w="5869577">
                  <a:extLst>
                    <a:ext uri="{9D8B030D-6E8A-4147-A177-3AD203B41FA5}">
                      <a16:colId xmlns:a16="http://schemas.microsoft.com/office/drawing/2014/main" val="693596482"/>
                    </a:ext>
                  </a:extLst>
                </a:gridCol>
                <a:gridCol w="2087880">
                  <a:extLst>
                    <a:ext uri="{9D8B030D-6E8A-4147-A177-3AD203B41FA5}">
                      <a16:colId xmlns:a16="http://schemas.microsoft.com/office/drawing/2014/main" val="1510901057"/>
                    </a:ext>
                  </a:extLst>
                </a:gridCol>
              </a:tblGrid>
              <a:tr h="1163108">
                <a:tc>
                  <a:txBody>
                    <a:bodyPr/>
                    <a:lstStyle/>
                    <a:p>
                      <a:r>
                        <a:rPr lang="en-CA" dirty="0" smtClean="0"/>
                        <a:t>English (verse 6409)</a:t>
                      </a:r>
                      <a:endParaRPr lang="en-C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smtClean="0"/>
                        <a:t>Based on the information you gave us, we changed your return.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CA" dirty="0" smtClean="0"/>
                    </a:p>
                  </a:txBody>
                  <a:tcPr/>
                </a:tc>
                <a:extLst>
                  <a:ext uri="{0D108BD9-81ED-4DB2-BD59-A6C34878D82A}">
                    <a16:rowId xmlns:a16="http://schemas.microsoft.com/office/drawing/2014/main" val="96461019"/>
                  </a:ext>
                </a:extLst>
              </a:tr>
              <a:tr h="1661583">
                <a:tc>
                  <a:txBody>
                    <a:bodyPr/>
                    <a:lstStyle/>
                    <a:p>
                      <a:r>
                        <a:rPr lang="en-CA" dirty="0" smtClean="0"/>
                        <a:t>CRA French</a:t>
                      </a:r>
                      <a:endParaRPr lang="en-C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smtClean="0">
                          <a:solidFill>
                            <a:schemeClr val="tx1"/>
                          </a:solidFill>
                        </a:rPr>
                        <a:t>Nous avons modifié votre déclaration en fonction des renseignements que vous nous avez fournis.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smtClean="0"/>
                    </a:p>
                  </a:txBody>
                  <a:tcPr/>
                </a:tc>
                <a:extLst>
                  <a:ext uri="{0D108BD9-81ED-4DB2-BD59-A6C34878D82A}">
                    <a16:rowId xmlns:a16="http://schemas.microsoft.com/office/drawing/2014/main" val="3126686986"/>
                  </a:ext>
                </a:extLst>
              </a:tr>
              <a:tr h="1661583">
                <a:tc>
                  <a:txBody>
                    <a:bodyPr/>
                    <a:lstStyle/>
                    <a:p>
                      <a:r>
                        <a:rPr lang="en-CA" dirty="0" smtClean="0"/>
                        <a:t>Azure French (Standard)</a:t>
                      </a:r>
                      <a:endParaRPr lang="en-C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smtClean="0"/>
                        <a:t>D’après les informations que vous nous avez données, nous avons changé votre retour.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smtClean="0"/>
                        <a:t>BLEU Score: 18.30</a:t>
                      </a:r>
                    </a:p>
                  </a:txBody>
                  <a:tcPr/>
                </a:tc>
                <a:extLst>
                  <a:ext uri="{0D108BD9-81ED-4DB2-BD59-A6C34878D82A}">
                    <a16:rowId xmlns:a16="http://schemas.microsoft.com/office/drawing/2014/main" val="2076429937"/>
                  </a:ext>
                </a:extLst>
              </a:tr>
            </a:tbl>
          </a:graphicData>
        </a:graphic>
      </p:graphicFrame>
    </p:spTree>
    <p:extLst>
      <p:ext uri="{BB962C8B-B14F-4D97-AF65-F5344CB8AC3E}">
        <p14:creationId xmlns:p14="http://schemas.microsoft.com/office/powerpoint/2010/main" val="407309562"/>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ENGAGE" val="{&quot;SavedSwatch&quot;:&quot;-16017212|-1237980|-7240861|-12684655|-10856873|CRA&quot;,&quot;Id&quot;:&quot;58a1d4e53143433a6cea87be&quot;,&quot;SmartGridHorizontal&quot;:0,&quot;LinkedExcelSources&quot;:{},&quot;LinkedProjectSources&quot;:{},&quot;FlowConfig&quot;:{&quot;Canvas&quot;:{&quot;Slide&quot;:-1,&quot;Width&quot;:0,&quot;Height&quot;:0},&quot;Timeline&quot;:{&quot;Actions&quot;:[]}}}"/>
</p:tagLst>
</file>

<file path=ppt/theme/theme1.xml><?xml version="1.0" encoding="utf-8"?>
<a:theme xmlns:a="http://schemas.openxmlformats.org/drawingml/2006/main" name="Office Theme">
  <a:themeElements>
    <a:clrScheme name="Custom 32">
      <a:dk1>
        <a:sysClr val="windowText" lastClr="000000"/>
      </a:dk1>
      <a:lt1>
        <a:sysClr val="window" lastClr="FFFFFF"/>
      </a:lt1>
      <a:dk2>
        <a:srgbClr val="1F497D"/>
      </a:dk2>
      <a:lt2>
        <a:srgbClr val="EEECE1"/>
      </a:lt2>
      <a:accent1>
        <a:srgbClr val="0092D2"/>
      </a:accent1>
      <a:accent2>
        <a:srgbClr val="16629B"/>
      </a:accent2>
      <a:accent3>
        <a:srgbClr val="73B632"/>
      </a:accent3>
      <a:accent4>
        <a:srgbClr val="991324"/>
      </a:accent4>
      <a:accent5>
        <a:srgbClr val="441A66"/>
      </a:accent5>
      <a:accent6>
        <a:srgbClr val="E47623"/>
      </a:accent6>
      <a:hlink>
        <a:srgbClr val="0000FF"/>
      </a:hlink>
      <a:folHlink>
        <a:srgbClr val="800080"/>
      </a:folHlink>
    </a:clrScheme>
    <a:fontScheme name="Summer">
      <a:majorFont>
        <a:latin typeface="Century Gothic"/>
        <a:ea typeface=""/>
        <a:cs typeface=""/>
        <a:font script="Jpan" typeface="ヒラギノ丸ゴ Pro W4"/>
        <a:font script="Hans" typeface="宋体"/>
        <a:font script="Hant" typeface="新細明體"/>
      </a:majorFont>
      <a:minorFont>
        <a:latin typeface="Century Gothic"/>
        <a:ea typeface=""/>
        <a:cs typeface=""/>
        <a:font script="Jpan" typeface="ヒラギノ丸ゴ Pro W4"/>
        <a:font script="Hans" typeface="宋体"/>
        <a:font script="Hant" typeface="新細明體"/>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dirty="0">
            <a:latin typeface="Century Gothic" panose="020B0502020202020204" pitchFamily="34"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5170</TotalTime>
  <Words>1928</Words>
  <Application>Microsoft Office PowerPoint</Application>
  <PresentationFormat>Widescreen</PresentationFormat>
  <Paragraphs>210</Paragraphs>
  <Slides>21</Slides>
  <Notes>18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Century Gothic</vt:lpstr>
      <vt:lpstr>Gill Sans Light</vt:lpstr>
      <vt:lpstr>ヒラギノ角ゴ Pro W3</vt:lpstr>
      <vt:lpstr>Office Theme</vt:lpstr>
      <vt:lpstr>Translation</vt:lpstr>
      <vt:lpstr>Use Case</vt:lpstr>
      <vt:lpstr>PowerPoint Presentation</vt:lpstr>
      <vt:lpstr>Translator – Out of the box</vt:lpstr>
      <vt:lpstr>PowerPoint Presentation</vt:lpstr>
      <vt:lpstr>BLEU Score</vt:lpstr>
      <vt:lpstr>Example 1 – Out of the box</vt:lpstr>
      <vt:lpstr>Example 2 – Out of the box</vt:lpstr>
      <vt:lpstr>Example 3 – Out of the box</vt:lpstr>
      <vt:lpstr>Custom Translator</vt:lpstr>
      <vt:lpstr>Data (Background)</vt:lpstr>
      <vt:lpstr>Example 1 – Trained System</vt:lpstr>
      <vt:lpstr>Example 2 – Trained System</vt:lpstr>
      <vt:lpstr>Example 3 – Trained System</vt:lpstr>
      <vt:lpstr>Example 4 – Trained System</vt:lpstr>
      <vt:lpstr>Observation</vt:lpstr>
      <vt:lpstr>Results</vt:lpstr>
      <vt:lpstr>Next Steps</vt:lpstr>
      <vt:lpstr>Next Steps (cont…)</vt:lpstr>
      <vt:lpstr>Bottom Line</vt:lpstr>
      <vt:lpstr>Questions</vt:lpstr>
    </vt:vector>
  </TitlesOfParts>
  <Company>BSL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Peter Mulder</dc:creator>
  <cp:keywords>SecurityClassificationLevel - UNCLASSIFIED, Creator - MacLean, Ivan, EventDateandTime - 2020-10-15 at 11:50:49 AM, SecurityClassificationLevel - UNCLASSIFIED, Creator - MacLean, Ivan, EventDateandTime - 2020-10-15 at 11:56:44 AM, SecurityClassificationLevel - UNCLASSIFIED, Creator - MacLean, Ivan, EventDateandTime - 2020-10-15 at 02:38:51 PM, SecurityClassificationLevel - UNCLASSIFIED, Creator - MacLean, Ivan, EventDateandTime - 2020-10-15 at 02:41:09 PM, SecurityClassificationLevel - UNCLASSIFIED, Creator - MacLean, Ivan, EventDateandTime - 2020-10-16 at 10:57:15 AM, SecurityClassificationLevel - UNCLASSIFIED, Creator - MacLean, Ivan, EventDateandTime - 2020-10-16 at 11:01:42 AM, SecurityClassificationLevel - UNCLASSIFIED, Creator - MacLean, Ivan, EventDateandTime - 2020-10-16 at 11:02:05 AM, SecurityClassificationLevel - UNCLASSIFIED, Creator - MacLean, Ivan, EventDateandTime - 2020-10-16 at 11:03:46 AM, SecurityClassificationLevel - UNCLASSIFIED, Creator - MacLean, Ivan, EventDateandTime - 2020-10-16 at 11:04:28 AM, SecurityClassificationLevel - UNCLASSIFIED, Creator - MacLean, Ivan, EventDateandTime - 2020-10-16 at 11:10:31 AM, SecurityClassificationLevel - UNCLASSIFIED, Creator - MacLean, Ivan, EventDateandTime - 2020-10-16 at 11:11:56 AM, SecurityClassificationLevel - UNCLASSIFIED, Creator - MacLean, Ivan, EventDateandTime - 2020-10-16 at 11:12:38 AM, SecurityClassificationLevel - UNCLASSIFIED, Creator - MacLean, Ivan, EventDateandTime - 2020-10-16 at 11:15:25 AM, SecurityClassificationLevel - UNCLASSIFIED, Creator - MacLean, Ivan, EventDateandTime - 2020-10-16 at 11:16:10 AM, SecurityClassificationLevel - UNCLASSIFIED, Creator - MacLean, Ivan, EventDateandTime - 2020-10-16 at 11:23:39 AM</cp:keywords>
  <cp:lastModifiedBy>MacLean, Ivan</cp:lastModifiedBy>
  <cp:revision>254</cp:revision>
  <dcterms:created xsi:type="dcterms:W3CDTF">2015-04-10T18:49:27Z</dcterms:created>
  <dcterms:modified xsi:type="dcterms:W3CDTF">2020-10-16T14:23:39Z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5864083c-ec74-4e1b-b4d6-7880c5463d80</vt:lpwstr>
  </property>
  <property fmtid="{D5CDD505-2E9C-101B-9397-08002B2CF9AE}" pid="3" name="SecurityClassificationLevel">
    <vt:lpwstr>UNCLASSIFIED</vt:lpwstr>
  </property>
  <property fmtid="{D5CDD505-2E9C-101B-9397-08002B2CF9AE}" pid="4" name="LanguageSelection">
    <vt:lpwstr>ENGLISH</vt:lpwstr>
  </property>
  <property fmtid="{D5CDD505-2E9C-101B-9397-08002B2CF9AE}" pid="5" name="VISUALMARKINGS">
    <vt:lpwstr>YES</vt:lpwstr>
  </property>
</Properties>
</file>