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lIns="91440" tIns="45720" rIns="91440" bIns="45720" anchor="b"/>
          <a:lstStyle>
            <a:lvl1pPr algn="ctr">
              <a:defRPr sz="6000"/>
            </a:lvl1pPr>
          </a:lstStyle>
          <a:p>
            <a:pPr algn="ctr"/>
            <a:r>
              <a:rPr lang="ko-KR" altLang="en-US" sz="6000"/>
              <a:t>마스터</a:t>
            </a:r>
            <a:r>
              <a:rPr lang="en-US" altLang="en-US" sz="6000"/>
              <a:t> </a:t>
            </a:r>
            <a:r>
              <a:rPr lang="ko-KR" altLang="en-US" sz="6000"/>
              <a:t>제목</a:t>
            </a:r>
            <a:r>
              <a:rPr lang="en-US" altLang="en-US" sz="6000"/>
              <a:t> </a:t>
            </a:r>
            <a:r>
              <a:rPr lang="ko-KR" altLang="en-US" sz="6000"/>
              <a:t>스타일</a:t>
            </a:r>
            <a:r>
              <a:rPr lang="en-US" altLang="en-US" sz="6000"/>
              <a:t> </a:t>
            </a:r>
            <a:r>
              <a:rPr lang="ko-KR" altLang="en-US" sz="6000"/>
              <a:t>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z="2400"/>
              <a:t>클릭하여</a:t>
            </a:r>
            <a:r>
              <a:rPr lang="en-US" altLang="en-US" sz="2400"/>
              <a:t> </a:t>
            </a:r>
            <a:r>
              <a:rPr lang="ko-KR" altLang="en-US" sz="2400"/>
              <a:t>마스터</a:t>
            </a:r>
            <a:r>
              <a:rPr lang="en-US" altLang="en-US" sz="2400"/>
              <a:t> </a:t>
            </a:r>
            <a:r>
              <a:rPr lang="ko-KR" altLang="en-US" sz="2400"/>
              <a:t>부제목</a:t>
            </a:r>
            <a:r>
              <a:rPr lang="en-US" altLang="en-US" sz="2400"/>
              <a:t> </a:t>
            </a:r>
            <a:r>
              <a:rPr lang="ko-KR" altLang="en-US" sz="2400"/>
              <a:t>스타일</a:t>
            </a:r>
            <a:r>
              <a:rPr lang="en-US" altLang="en-US" sz="2400"/>
              <a:t> </a:t>
            </a:r>
            <a:r>
              <a:rPr lang="ko-KR" altLang="en-US" sz="2400"/>
              <a:t>편집</a:t>
            </a: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2023-01-20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0_shape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10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2023-01-20</a:t>
            </a:fld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10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2023-01-20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2_shape1"/>
          <p:cNvSpPr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12_shape2"/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1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2023-01-20</a:t>
            </a:fld>
            <a:endParaRPr/>
          </a:p>
        </p:txBody>
      </p:sp>
      <p:sp>
        <p:nvSpPr>
          <p:cNvPr id="6" name="layout1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2023-01-20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2023-01-20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2023-01-20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2023-01-20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2023-01-20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r" defTabSz="914400" latinLnBrk="1"/>
            <a:r>
              <a:rPr lang="en-US" altLang="ko-KR" sz="9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ⓒSaebyeol Yu.</a:t>
            </a:r>
            <a:r>
              <a:rPr lang="en-US" altLang="en-US" sz="9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Saebyeol’s</a:t>
            </a:r>
            <a:r>
              <a:rPr lang="en-US" altLang="en-US" sz="9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altLang="ko-KR" sz="900" kern="1200">
                <a:solidFill>
                  <a:schemeClr val="tx1"/>
                </a:solidFill>
                <a:latin typeface="Arial"/>
                <a:ea typeface="+mn-ea"/>
                <a:cs typeface="Arial"/>
              </a:rPr>
              <a:t>PowerPoint</a:t>
            </a:r>
            <a:endParaRPr sz="90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2023-01-20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/>
          <p:nvPr/>
        </p:nvSpPr>
        <p:spPr>
          <a:xfrm>
            <a:off x="9990758" y="6575907"/>
            <a:ext cx="2198039" cy="2308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algn="r" defTabSz="914400" latinLnBrk="1"/>
            <a:r>
              <a:rPr lang="en-US" altLang="ko-KR" sz="900" kern="1200">
                <a:solidFill>
                  <a:schemeClr val="bg1"/>
                </a:solidFill>
                <a:latin typeface="Arial"/>
                <a:ea typeface="+mn-ea"/>
                <a:cs typeface="Arial"/>
              </a:rPr>
              <a:t>ⓒSaebyeol Yu.</a:t>
            </a:r>
            <a:r>
              <a:rPr lang="en-US" altLang="en-US" sz="900" kern="120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altLang="ko-KR" sz="900" kern="1200">
                <a:solidFill>
                  <a:schemeClr val="bg1"/>
                </a:solidFill>
                <a:latin typeface="Arial"/>
                <a:ea typeface="+mn-ea"/>
                <a:cs typeface="Arial"/>
              </a:rPr>
              <a:t>Saebyeol’s</a:t>
            </a:r>
            <a:r>
              <a:rPr lang="en-US" altLang="en-US" sz="900" kern="1200">
                <a:solidFill>
                  <a:schemeClr val="bg1"/>
                </a:solidFill>
                <a:latin typeface="Arial"/>
                <a:ea typeface="+mn-ea"/>
                <a:cs typeface="Arial"/>
              </a:rPr>
              <a:t> </a:t>
            </a:r>
            <a:r>
              <a:rPr lang="en-US" altLang="ko-KR" sz="900" kern="1200">
                <a:solidFill>
                  <a:schemeClr val="bg1"/>
                </a:solidFill>
                <a:latin typeface="Arial"/>
                <a:ea typeface="+mn-ea"/>
                <a:cs typeface="Arial"/>
              </a:rPr>
              <a:t>PowerPoint</a:t>
            </a:r>
            <a:endParaRPr sz="900" kern="1200">
              <a:solidFill>
                <a:schemeClr val="bg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4" name="layout8_shape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2023-01-20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8_shape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8_shape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layout9_shape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2023-01-20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편집하려면</a:t>
            </a:r>
            <a:r>
              <a:rPr lang="en-US" altLang="en-US"/>
              <a:t> </a:t>
            </a:r>
            <a:r>
              <a:rPr lang="ko-KR" altLang="en-US"/>
              <a:t>클릭</a:t>
            </a:r>
          </a:p>
          <a:p>
            <a:pPr lvl="1"/>
            <a:r>
              <a:rPr lang="ko-KR" altLang="en-US"/>
              <a:t>두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세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네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</a:t>
            </a:r>
            <a:r>
              <a:rPr lang="en-US" altLang="en-US"/>
              <a:t> </a:t>
            </a:r>
            <a:r>
              <a:rPr lang="ko-KR" altLang="en-US"/>
              <a:t>번째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2023-01-20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l" defTabSz="914400" latinLnBrk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latinLnBrk="1">
        <a:lnSpc>
          <a:spcPct val="90000"/>
        </a:lnSpc>
        <a:spcBef>
          <a:spcPts val="1000"/>
        </a:spcBef>
        <a:buFont typeface="Arial" pitchFamily="2" charset="2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lnSpc>
          <a:spcPct val="90000"/>
        </a:lnSpc>
        <a:spcBef>
          <a:spcPts val="500"/>
        </a:spcBef>
        <a:buFont typeface="Arial" pitchFamily="2" charset="2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66477013440218044"/>
          <p:cNvCxnSpPr/>
          <p:nvPr/>
        </p:nvCxnSpPr>
        <p:spPr>
          <a:xfrm>
            <a:off x="2670386" y="3292455"/>
            <a:ext cx="5496560" cy="0"/>
          </a:xfrm>
          <a:prstGeom prst="line">
            <a:avLst/>
          </a:prstGeom>
          <a:ln w="6350" cap="flat">
            <a:solidFill>
              <a:schemeClr val="bg1">
                <a:lumMod val="9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ppt_1671774347948422"/>
          <p:cNvSpPr/>
          <p:nvPr/>
        </p:nvSpPr>
        <p:spPr>
          <a:xfrm>
            <a:off x="585107" y="2266414"/>
            <a:ext cx="10681607" cy="51542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Deep Reservoir Computing: A Critical Experimenta Analysis</a:t>
            </a:r>
          </a:p>
        </p:txBody>
      </p:sp>
      <p:sp>
        <p:nvSpPr>
          <p:cNvPr id="5" name="nppt_1671774347948741"/>
          <p:cNvSpPr/>
          <p:nvPr/>
        </p:nvSpPr>
        <p:spPr>
          <a:xfrm>
            <a:off x="1639660" y="3599914"/>
            <a:ext cx="8572500" cy="2556492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Tahoma"/>
                <a:ea typeface="Tahoma"/>
              </a:rPr>
              <a:t>Claudio Gallicchio1,∗, Alessio Micheli1, Luca Pedrelli1Department of Computer Science, University of PisaLargo Bruno Pontecorvo 3 - 56127 Pisa, Italy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800">
              <a:solidFill>
                <a:schemeClr val="bg1">
                  <a:alpha val="100000"/>
                </a:schemeClr>
              </a:solidFill>
              <a:latin typeface="Tahoma"/>
              <a:ea typeface="Tahoma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Tahoma"/>
                <a:ea typeface="Tahoma"/>
              </a:rPr>
              <a:t>2017 - neuro computing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800">
              <a:solidFill>
                <a:schemeClr val="bg1">
                  <a:alpha val="100000"/>
                </a:schemeClr>
              </a:solidFill>
              <a:latin typeface="Tahoma"/>
              <a:ea typeface="Tahoma"/>
            </a:endParaRPr>
          </a:p>
          <a:p>
            <a:pPr marL="0" algn="ctr">
              <a:lnSpc>
                <a:spcPct val="100000"/>
              </a:lnSpc>
              <a:buNone/>
            </a:pPr>
            <a:endParaRPr altLang="ko-KR" sz="1800">
              <a:solidFill>
                <a:schemeClr val="bg1">
                  <a:alpha val="100000"/>
                </a:schemeClr>
              </a:solidFill>
              <a:latin typeface="Tahoma"/>
              <a:ea typeface="Tahoma"/>
            </a:endParaRPr>
          </a:p>
          <a:p>
            <a:pPr marL="0" algn="ctr">
              <a:lnSpc>
                <a:spcPct val="100000"/>
              </a:lnSpc>
              <a:buNone/>
            </a:pPr>
            <a:endParaRPr altLang="ko-KR" sz="1800">
              <a:solidFill>
                <a:schemeClr val="bg1">
                  <a:alpha val="100000"/>
                </a:schemeClr>
              </a:solidFill>
              <a:latin typeface="Tahoma"/>
              <a:ea typeface="Tahoma"/>
            </a:endParaRPr>
          </a:p>
          <a:p>
            <a:pPr marL="0" algn="ctr">
              <a:lnSpc>
                <a:spcPct val="100000"/>
              </a:lnSpc>
              <a:buNone/>
            </a:pPr>
            <a:r>
              <a:rPr lang="ko-KR" altLang="ko-KR" sz="1800">
                <a:solidFill>
                  <a:srgbClr val="FFFFFF"/>
                </a:solidFill>
                <a:ea typeface="+mn-cs"/>
              </a:rPr>
              <a:t>한국과학기술연구원 뇌과학연구소 LCNP연구실  - 김동규</a:t>
            </a:r>
          </a:p>
          <a:p>
            <a:pPr marL="0" algn="ctr">
              <a:lnSpc>
                <a:spcPct val="100000"/>
              </a:lnSpc>
              <a:buNone/>
            </a:pPr>
            <a:endParaRPr lang="ko-KR" altLang="ko-KR" sz="1800">
              <a:solidFill>
                <a:srgbClr val="FFFFFF"/>
              </a:solidFill>
              <a:ea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8683792484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8645" y="463550"/>
            <a:ext cx="3956459" cy="5486400"/>
          </a:xfrm>
          <a:prstGeom prst="rect">
            <a:avLst/>
          </a:prstGeom>
        </p:spPr>
      </p:pic>
      <p:pic>
        <p:nvPicPr>
          <p:cNvPr id="4" name="nppt_16717788683792548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1260715"/>
            <a:ext cx="5038009" cy="38920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868379597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12305" y="413657"/>
            <a:ext cx="7239394" cy="55680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868379353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3466" y="500742"/>
            <a:ext cx="9419674" cy="2928257"/>
          </a:xfrm>
          <a:prstGeom prst="rect">
            <a:avLst/>
          </a:prstGeom>
        </p:spPr>
      </p:pic>
      <p:pic>
        <p:nvPicPr>
          <p:cNvPr id="4" name="nppt_16717788683796940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1342" y="3701142"/>
            <a:ext cx="10651671" cy="31247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868379364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9200" y="1213500"/>
            <a:ext cx="9753600" cy="379146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8683793713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6235" y="602140"/>
            <a:ext cx="9753600" cy="2347184"/>
          </a:xfrm>
          <a:prstGeom prst="rect">
            <a:avLst/>
          </a:prstGeom>
        </p:spPr>
      </p:pic>
      <p:sp>
        <p:nvSpPr>
          <p:cNvPr id="4" name="nppt_16717788683793776"/>
          <p:cNvSpPr/>
          <p:nvPr/>
        </p:nvSpPr>
        <p:spPr>
          <a:xfrm>
            <a:off x="6096000" y="4497985"/>
            <a:ext cx="4857750" cy="365742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tx1">
                    <a:alpha val="100000"/>
                  </a:schemeClr>
                </a:solidFill>
                <a:latin typeface="+mn-cs"/>
                <a:ea typeface="+mn-cs"/>
              </a:rPr>
              <a:t>Basice ESN 모델 100번 평균 0.83~0.84</a:t>
            </a:r>
          </a:p>
        </p:txBody>
      </p:sp>
      <p:pic>
        <p:nvPicPr>
          <p:cNvPr id="5" name="nppt_1671778868379402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021" y="3837214"/>
            <a:ext cx="4925398" cy="26512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8683795350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49" y="258535"/>
            <a:ext cx="10888067" cy="61640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8683795666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9601" y="840241"/>
            <a:ext cx="8432796" cy="4539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nppt_1674196960003288"/>
          <p:cNvCxnSpPr/>
          <p:nvPr/>
        </p:nvCxnSpPr>
        <p:spPr>
          <a:xfrm>
            <a:off x="2670386" y="3292455"/>
            <a:ext cx="5496560" cy="0"/>
          </a:xfrm>
          <a:prstGeom prst="line">
            <a:avLst/>
          </a:prstGeom>
          <a:ln w="6350" cap="flat">
            <a:solidFill>
              <a:schemeClr val="bg1">
                <a:lumMod val="95000"/>
              </a:schemeClr>
            </a:solidFill>
            <a:prstDash val="solid"/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nppt_1674196960003291"/>
          <p:cNvSpPr/>
          <p:nvPr/>
        </p:nvSpPr>
        <p:spPr>
          <a:xfrm>
            <a:off x="585107" y="2266414"/>
            <a:ext cx="10681607" cy="515421"/>
          </a:xfrm>
          <a:prstGeom prst="rect">
            <a:avLst/>
          </a:prstGeom>
          <a:noFill/>
        </p:spPr>
        <p:txBody>
          <a:bodyPr lIns="90000" tIns="46800" rIns="90000" bIns="46800" anchor="t"/>
          <a:lstStyle/>
          <a:p>
            <a:pPr marL="0">
              <a:lnSpc>
                <a:spcPct val="100000"/>
              </a:lnSpc>
              <a:buNone/>
            </a:pPr>
            <a:r>
              <a:rPr altLang="ko-KR" sz="2800">
                <a:solidFill>
                  <a:schemeClr val="bg1">
                    <a:alpha val="100000"/>
                  </a:schemeClr>
                </a:solidFill>
                <a:latin typeface="+mn-ea"/>
                <a:ea typeface="+mn-ea"/>
              </a:rPr>
              <a:t>Deep Reservoir Computing: A Critical Experimenta Analysis</a:t>
            </a:r>
          </a:p>
        </p:txBody>
      </p:sp>
      <p:sp>
        <p:nvSpPr>
          <p:cNvPr id="5" name="nppt_1674196960003293"/>
          <p:cNvSpPr/>
          <p:nvPr/>
        </p:nvSpPr>
        <p:spPr>
          <a:xfrm>
            <a:off x="1639660" y="3599914"/>
            <a:ext cx="8572500" cy="2556492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txBody>
          <a:bodyPr lIns="90000" tIns="46800" rIns="90000" bIns="46800" anchor="t"/>
          <a:lstStyle/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Tahoma"/>
                <a:ea typeface="Tahoma"/>
              </a:rPr>
              <a:t>Claudio Gallicchio1,∗, Alessio Micheli1, Luca Pedrelli1Department of Computer Science, University of PisaLargo Bruno Pontecorvo 3 - 56127 Pisa, Italy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800">
              <a:solidFill>
                <a:schemeClr val="bg1">
                  <a:alpha val="100000"/>
                </a:schemeClr>
              </a:solidFill>
              <a:latin typeface="Tahoma"/>
              <a:ea typeface="Tahoma"/>
            </a:endParaRPr>
          </a:p>
          <a:p>
            <a:pPr marL="0" algn="l">
              <a:lnSpc>
                <a:spcPct val="100000"/>
              </a:lnSpc>
              <a:buNone/>
            </a:pPr>
            <a:r>
              <a:rPr altLang="ko-KR" sz="1800">
                <a:solidFill>
                  <a:schemeClr val="bg1">
                    <a:alpha val="100000"/>
                  </a:schemeClr>
                </a:solidFill>
                <a:latin typeface="Tahoma"/>
                <a:ea typeface="Tahoma"/>
              </a:rPr>
              <a:t>2017 - neuro computing</a:t>
            </a:r>
          </a:p>
          <a:p>
            <a:pPr marL="0" algn="l">
              <a:lnSpc>
                <a:spcPct val="100000"/>
              </a:lnSpc>
              <a:buNone/>
            </a:pPr>
            <a:endParaRPr altLang="ko-KR" sz="1800">
              <a:solidFill>
                <a:schemeClr val="bg1">
                  <a:alpha val="100000"/>
                </a:schemeClr>
              </a:solidFill>
              <a:latin typeface="Tahoma"/>
              <a:ea typeface="Tahoma"/>
            </a:endParaRPr>
          </a:p>
          <a:p>
            <a:pPr marL="0" algn="ctr">
              <a:lnSpc>
                <a:spcPct val="100000"/>
              </a:lnSpc>
              <a:buNone/>
            </a:pPr>
            <a:endParaRPr altLang="ko-KR" sz="1800">
              <a:solidFill>
                <a:schemeClr val="bg1">
                  <a:alpha val="100000"/>
                </a:schemeClr>
              </a:solidFill>
              <a:latin typeface="Tahoma"/>
              <a:ea typeface="Tahoma"/>
            </a:endParaRPr>
          </a:p>
          <a:p>
            <a:pPr marL="0" algn="ctr">
              <a:lnSpc>
                <a:spcPct val="100000"/>
              </a:lnSpc>
              <a:buNone/>
            </a:pPr>
            <a:endParaRPr altLang="ko-KR" sz="1800">
              <a:solidFill>
                <a:schemeClr val="bg1">
                  <a:alpha val="100000"/>
                </a:schemeClr>
              </a:solidFill>
              <a:latin typeface="Tahoma"/>
              <a:ea typeface="Tahoma"/>
            </a:endParaRPr>
          </a:p>
          <a:p>
            <a:pPr marL="0" algn="ctr">
              <a:lnSpc>
                <a:spcPct val="100000"/>
              </a:lnSpc>
              <a:buNone/>
            </a:pPr>
            <a:r>
              <a:rPr lang="ko-KR" altLang="ko-KR" sz="1800">
                <a:solidFill>
                  <a:srgbClr val="FFFFFF"/>
                </a:solidFill>
                <a:ea typeface="+mn-cs"/>
              </a:rPr>
              <a:t>한국과학기술연구원 뇌과학연구소 LCNP연구실  - 김동규</a:t>
            </a:r>
          </a:p>
          <a:p>
            <a:pPr marL="0" algn="ctr">
              <a:lnSpc>
                <a:spcPct val="100000"/>
              </a:lnSpc>
              <a:buNone/>
            </a:pPr>
            <a:endParaRPr lang="ko-KR" altLang="ko-KR" sz="1800">
              <a:solidFill>
                <a:srgbClr val="FFFFFF"/>
              </a:solidFill>
              <a:ea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54188661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34052" y="295530"/>
            <a:ext cx="7933696" cy="3786187"/>
          </a:xfrm>
          <a:prstGeom prst="rect">
            <a:avLst/>
          </a:prstGeom>
        </p:spPr>
      </p:pic>
      <p:pic>
        <p:nvPicPr>
          <p:cNvPr id="4" name="nppt_167177854188673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71352" y="4179093"/>
            <a:ext cx="8652387" cy="678656"/>
          </a:xfrm>
          <a:prstGeom prst="rect">
            <a:avLst/>
          </a:prstGeom>
        </p:spPr>
      </p:pic>
      <p:pic>
        <p:nvPicPr>
          <p:cNvPr id="5" name="nppt_1671778541886799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734052" y="5232796"/>
            <a:ext cx="3503859" cy="7858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541886378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86983" y="685800"/>
            <a:ext cx="7818032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5418861237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74303" y="3979238"/>
            <a:ext cx="5094897" cy="1428750"/>
          </a:xfrm>
          <a:prstGeom prst="rect">
            <a:avLst/>
          </a:prstGeom>
        </p:spPr>
      </p:pic>
      <p:pic>
        <p:nvPicPr>
          <p:cNvPr id="4" name="nppt_16717785418861305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89360" y="5625703"/>
            <a:ext cx="7079225" cy="857250"/>
          </a:xfrm>
          <a:prstGeom prst="rect">
            <a:avLst/>
          </a:prstGeom>
        </p:spPr>
      </p:pic>
      <p:pic>
        <p:nvPicPr>
          <p:cNvPr id="5" name="nppt_1671778868379577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7943" y="-39290"/>
            <a:ext cx="8251655" cy="4129087"/>
          </a:xfrm>
          <a:prstGeom prst="rect">
            <a:avLst/>
          </a:prstGeom>
        </p:spPr>
      </p:pic>
      <p:pic>
        <p:nvPicPr>
          <p:cNvPr id="6" name="nppt_16717788683798043" descr="이미지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9446" y="4244578"/>
            <a:ext cx="5973535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868379812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1998" y="7143"/>
            <a:ext cx="7566649" cy="3629883"/>
          </a:xfrm>
          <a:prstGeom prst="rect">
            <a:avLst/>
          </a:prstGeom>
        </p:spPr>
      </p:pic>
      <p:pic>
        <p:nvPicPr>
          <p:cNvPr id="4" name="nppt_1671778868379954" descr="이미지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22885" y="3839765"/>
            <a:ext cx="6221137" cy="1464468"/>
          </a:xfrm>
          <a:prstGeom prst="rect">
            <a:avLst/>
          </a:prstGeom>
        </p:spPr>
      </p:pic>
      <p:pic>
        <p:nvPicPr>
          <p:cNvPr id="5" name="nppt_16717788683791130" descr="이미지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47472" y="5304234"/>
            <a:ext cx="8509372" cy="1535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8683791860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74528" y="5442"/>
            <a:ext cx="10908407" cy="682462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868379489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7068" y="32657"/>
            <a:ext cx="11052204" cy="67926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nppt_16717788683792169" descr="이미지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2307" y="577133"/>
            <a:ext cx="11168742" cy="62616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1345C"/>
      </a:accent1>
      <a:accent2>
        <a:srgbClr val="326393"/>
      </a:accent2>
      <a:accent3>
        <a:srgbClr val="6D8CAC"/>
      </a:accent3>
      <a:accent4>
        <a:srgbClr val="C9CACF"/>
      </a:accent4>
      <a:accent5>
        <a:srgbClr val="CAB5BD"/>
      </a:accent5>
      <a:accent6>
        <a:srgbClr val="F1ECE6"/>
      </a:accent6>
      <a:hlink>
        <a:srgbClr val="3F3F3F"/>
      </a:hlink>
      <a:folHlink>
        <a:srgbClr val="3F3F3F"/>
      </a:folHlink>
    </a:clrScheme>
    <a:fontScheme name="">
      <a:majorFont>
        <a:latin typeface="마루 부리 Beta"/>
        <a:ea typeface="마루 부리 Beta"/>
        <a:cs typeface=""/>
      </a:majorFont>
      <a:minorFont>
        <a:latin typeface="마루 부리 Beta"/>
        <a:ea typeface="마루 부리 Beta"/>
        <a:cs typeface="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tint val="67000"/>
                <a:satMod val="105000"/>
              </a:schemeClr>
            </a:gs>
            <a:gs pos="50000">
              <a:schemeClr val="phClr">
                <a:lumMod val="105000"/>
                <a:tint val="73000"/>
                <a:satMod val="103000"/>
              </a:schemeClr>
            </a:gs>
            <a:gs pos="100000">
              <a:schemeClr val="phClr">
                <a:lumMod val="105000"/>
                <a:tint val="81000"/>
                <a:satMod val="10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lumMod val="102000"/>
                <a:tint val="94000"/>
                <a:satMod val="103000"/>
              </a:schemeClr>
            </a:gs>
            <a:gs pos="50000">
              <a:schemeClr val="phClr">
                <a:lumMod val="100000"/>
                <a:shade val="100000"/>
                <a:satMod val="110000"/>
              </a:schemeClr>
            </a:gs>
            <a:gs pos="100000">
              <a:schemeClr val="phClr">
                <a:lumMod val="99000"/>
                <a:shade val="78000"/>
                <a:satMod val="120000"/>
              </a:schemeClr>
            </a:gs>
          </a:gsLst>
          <a:lin ang="5400000" scaled="1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lumMod val="102000"/>
                <a:tint val="93000"/>
                <a:shade val="98000"/>
                <a:satMod val="150000"/>
              </a:schemeClr>
            </a:gs>
            <a:gs pos="50000">
              <a:schemeClr val="phClr">
                <a:lumMod val="103000"/>
                <a:tint val="98000"/>
                <a:shade val="90000"/>
                <a:satMod val="130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와이드스크린</PresentationFormat>
  <Paragraphs>17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마루 부리 Beta</vt:lpstr>
      <vt:lpstr>Arial</vt:lpstr>
      <vt:lpstr>Tahoma</vt:lpstr>
      <vt:lpstr/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사이냅소프트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20201123_winterdream_sbppt</dc:title>
  <dc:creator>유 새별</dc:creator>
  <cp:lastModifiedBy>user</cp:lastModifiedBy>
  <cp:revision>1</cp:revision>
  <dcterms:modified xsi:type="dcterms:W3CDTF">2023-01-20T07:06:24Z</dcterms:modified>
</cp:coreProperties>
</file>