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1" r:id="rId4"/>
    <p:sldId id="277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66" r:id="rId14"/>
    <p:sldId id="26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3" d="100"/>
          <a:sy n="73" d="100"/>
        </p:scale>
        <p:origin x="62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GREYCON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Solutions for Planning and Scheduling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SCHEDULE FOR PLAN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dirty="0" smtClean="0"/>
              <a:t>Phase 1 Implement </a:t>
            </a:r>
            <a:r>
              <a:rPr lang="en-US" dirty="0"/>
              <a:t>solution in </a:t>
            </a:r>
            <a:r>
              <a:rPr lang="en-US" dirty="0" err="1" smtClean="0"/>
              <a:t>uk</a:t>
            </a:r>
            <a:r>
              <a:rPr lang="en-US" dirty="0"/>
              <a:t> </a:t>
            </a:r>
            <a:r>
              <a:rPr lang="en-US" dirty="0" smtClean="0"/>
              <a:t>(1 year)</a:t>
            </a:r>
          </a:p>
          <a:p>
            <a:pPr marL="45720"/>
            <a:r>
              <a:rPr lang="en-US" dirty="0" smtClean="0"/>
              <a:t>Phase 2 Implement </a:t>
            </a:r>
            <a:r>
              <a:rPr lang="en-US" dirty="0"/>
              <a:t>solution in </a:t>
            </a:r>
            <a:r>
              <a:rPr lang="en-US" dirty="0" err="1" smtClean="0"/>
              <a:t>usa</a:t>
            </a:r>
            <a:r>
              <a:rPr lang="en-US" dirty="0" smtClean="0"/>
              <a:t> (3 months)</a:t>
            </a:r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dirty="0" smtClean="0"/>
              <a:t>Efficient stock management</a:t>
            </a:r>
          </a:p>
          <a:p>
            <a:pPr marL="45720"/>
            <a:r>
              <a:rPr lang="en-US" dirty="0" smtClean="0"/>
              <a:t>Raw material provisioning</a:t>
            </a:r>
          </a:p>
          <a:p>
            <a:pPr marL="45720"/>
            <a:r>
              <a:rPr lang="en-US" dirty="0" smtClean="0"/>
              <a:t>Better utilization of  power capacity</a:t>
            </a:r>
          </a:p>
          <a:p>
            <a:pPr marL="45720"/>
            <a:r>
              <a:rPr lang="en-US" dirty="0" smtClean="0"/>
              <a:t>Quality management</a:t>
            </a:r>
          </a:p>
          <a:p>
            <a:pPr marL="45720"/>
            <a:r>
              <a:rPr lang="en-US" dirty="0" smtClean="0"/>
              <a:t>Standardization of tools and procedures</a:t>
            </a:r>
          </a:p>
          <a:p>
            <a:pPr marL="45720"/>
            <a:r>
              <a:rPr lang="en-US" dirty="0" smtClean="0"/>
              <a:t>Control in real time of your production process</a:t>
            </a:r>
          </a:p>
          <a:p>
            <a:pPr marL="45720"/>
            <a:r>
              <a:rPr lang="en-US" smtClean="0"/>
              <a:t>Full integration with your ERP</a:t>
            </a:r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in 1985</a:t>
            </a:r>
            <a:endParaRPr lang="en-US" dirty="0"/>
          </a:p>
          <a:p>
            <a:r>
              <a:rPr lang="en-US" dirty="0" smtClean="0"/>
              <a:t>Operates in several countries</a:t>
            </a:r>
            <a:endParaRPr lang="en-US" dirty="0"/>
          </a:p>
          <a:p>
            <a:r>
              <a:rPr lang="en-US" dirty="0" smtClean="0"/>
              <a:t>Focused on solutions production scheduling planning on the for</a:t>
            </a:r>
            <a:r>
              <a:rPr lang="en-US" dirty="0"/>
              <a:t> </a:t>
            </a:r>
            <a:r>
              <a:rPr lang="en-US" dirty="0" smtClean="0"/>
              <a:t>Plastic, Sheet, Metal, </a:t>
            </a:r>
            <a:r>
              <a:rPr lang="en-US" dirty="0" err="1" smtClean="0"/>
              <a:t>Nonwovels</a:t>
            </a:r>
            <a:r>
              <a:rPr lang="en-US" dirty="0" smtClean="0"/>
              <a:t>, Print, Pulp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GREYCON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 – studio</a:t>
            </a:r>
          </a:p>
          <a:p>
            <a:r>
              <a:rPr lang="en-US" dirty="0" err="1" smtClean="0"/>
              <a:t>Greycon</a:t>
            </a:r>
            <a:r>
              <a:rPr lang="en-US" dirty="0" smtClean="0"/>
              <a:t> Mill</a:t>
            </a:r>
          </a:p>
          <a:p>
            <a:r>
              <a:rPr lang="en-US" dirty="0" smtClean="0"/>
              <a:t>X-trim</a:t>
            </a:r>
          </a:p>
          <a:p>
            <a:r>
              <a:rPr lang="en-US" dirty="0" smtClean="0"/>
              <a:t>Pulp Plan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0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41884" y="4257092"/>
            <a:ext cx="8712968" cy="133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USA</a:t>
            </a:r>
            <a:endParaRPr lang="ru-RU" sz="2400" dirty="0"/>
          </a:p>
        </p:txBody>
      </p:sp>
      <p:sp>
        <p:nvSpPr>
          <p:cNvPr id="13" name="Rectangle 12"/>
          <p:cNvSpPr/>
          <p:nvPr/>
        </p:nvSpPr>
        <p:spPr>
          <a:xfrm>
            <a:off x="1341884" y="2204865"/>
            <a:ext cx="8352928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UK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99" y="260648"/>
            <a:ext cx="9753600" cy="1325562"/>
          </a:xfrm>
        </p:spPr>
        <p:txBody>
          <a:bodyPr/>
          <a:lstStyle/>
          <a:p>
            <a:r>
              <a:rPr lang="en-US" dirty="0" smtClean="0"/>
              <a:t>Customer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3811" y="2645979"/>
            <a:ext cx="1512168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ROLL</a:t>
            </a:r>
            <a:endParaRPr lang="ru-RU" sz="2400" dirty="0"/>
          </a:p>
        </p:txBody>
      </p:sp>
      <p:sp>
        <p:nvSpPr>
          <p:cNvPr id="8" name="Rectangle 7"/>
          <p:cNvSpPr/>
          <p:nvPr/>
        </p:nvSpPr>
        <p:spPr>
          <a:xfrm>
            <a:off x="3398770" y="2672916"/>
            <a:ext cx="1656184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ROLL</a:t>
            </a:r>
            <a:endParaRPr lang="ru-RU" sz="2400" dirty="0"/>
          </a:p>
        </p:txBody>
      </p:sp>
      <p:sp>
        <p:nvSpPr>
          <p:cNvPr id="9" name="Rectangle 8"/>
          <p:cNvSpPr/>
          <p:nvPr/>
        </p:nvSpPr>
        <p:spPr>
          <a:xfrm>
            <a:off x="6742484" y="2672916"/>
            <a:ext cx="1666055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</a:t>
            </a:r>
            <a:endParaRPr lang="ru-RU" sz="2400" dirty="0"/>
          </a:p>
        </p:txBody>
      </p:sp>
      <p:sp>
        <p:nvSpPr>
          <p:cNvPr id="10" name="Rectangle 9"/>
          <p:cNvSpPr/>
          <p:nvPr/>
        </p:nvSpPr>
        <p:spPr>
          <a:xfrm>
            <a:off x="1493811" y="4575783"/>
            <a:ext cx="1296144" cy="694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ROLL</a:t>
            </a:r>
            <a:endParaRPr lang="ru-RU" sz="2400" dirty="0"/>
          </a:p>
        </p:txBody>
      </p:sp>
      <p:sp>
        <p:nvSpPr>
          <p:cNvPr id="11" name="Rectangle 10"/>
          <p:cNvSpPr/>
          <p:nvPr/>
        </p:nvSpPr>
        <p:spPr>
          <a:xfrm>
            <a:off x="7390556" y="4523464"/>
            <a:ext cx="1224136" cy="68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66429" y="4653136"/>
            <a:ext cx="238842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`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15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priority first or converter</a:t>
            </a:r>
            <a:endParaRPr lang="en-US" dirty="0"/>
          </a:p>
          <a:p>
            <a:r>
              <a:rPr lang="en-US" dirty="0" smtClean="0"/>
              <a:t>Define plan for two implementations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4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dirty="0" smtClean="0"/>
              <a:t>Phase 1 Implement </a:t>
            </a:r>
            <a:r>
              <a:rPr lang="en-US" dirty="0"/>
              <a:t>solution in </a:t>
            </a:r>
            <a:r>
              <a:rPr lang="en-US" dirty="0" err="1" smtClean="0"/>
              <a:t>uk</a:t>
            </a:r>
            <a:endParaRPr lang="en-US" dirty="0" smtClean="0"/>
          </a:p>
          <a:p>
            <a:pPr lvl="1"/>
            <a:r>
              <a:rPr lang="en-US" dirty="0" smtClean="0"/>
              <a:t>Collecting </a:t>
            </a:r>
            <a:r>
              <a:rPr lang="en-US" dirty="0" err="1" smtClean="0"/>
              <a:t>informations</a:t>
            </a:r>
            <a:r>
              <a:rPr lang="en-US" dirty="0" smtClean="0"/>
              <a:t> expectations end prerequisites</a:t>
            </a:r>
          </a:p>
          <a:p>
            <a:pPr lvl="1"/>
            <a:r>
              <a:rPr lang="en-US" dirty="0" smtClean="0"/>
              <a:t>Installation of software for scheduling and </a:t>
            </a:r>
            <a:r>
              <a:rPr lang="en-US" dirty="0" err="1" smtClean="0"/>
              <a:t>mes</a:t>
            </a:r>
            <a:endParaRPr lang="en-US" dirty="0" smtClean="0"/>
          </a:p>
          <a:p>
            <a:pPr lvl="1"/>
            <a:r>
              <a:rPr lang="en-US" dirty="0" smtClean="0"/>
              <a:t>Integration ERP with scheduling </a:t>
            </a:r>
          </a:p>
          <a:p>
            <a:pPr lvl="1"/>
            <a:r>
              <a:rPr lang="en-US" dirty="0" smtClean="0"/>
              <a:t>Implementation MES (connection to machines)</a:t>
            </a:r>
          </a:p>
          <a:p>
            <a:pPr lvl="1"/>
            <a:r>
              <a:rPr lang="en-US" dirty="0" smtClean="0"/>
              <a:t>Integration MES with scheduling and ERP</a:t>
            </a:r>
          </a:p>
          <a:p>
            <a:pPr marL="45720"/>
            <a:r>
              <a:rPr lang="en-US" dirty="0" smtClean="0"/>
              <a:t>Phase 2 Implement </a:t>
            </a:r>
            <a:r>
              <a:rPr lang="en-US" dirty="0"/>
              <a:t>solution in </a:t>
            </a:r>
            <a:r>
              <a:rPr lang="en-US" dirty="0" err="1" smtClean="0"/>
              <a:t>usa</a:t>
            </a:r>
            <a:endParaRPr lang="en-US" dirty="0" smtClean="0"/>
          </a:p>
          <a:p>
            <a:pPr marL="274320" lvl="1">
              <a:spcBef>
                <a:spcPts val="1800"/>
              </a:spcBef>
            </a:pPr>
            <a:r>
              <a:rPr lang="en-US" dirty="0" smtClean="0"/>
              <a:t>Implementation </a:t>
            </a:r>
            <a:r>
              <a:rPr lang="en-US" dirty="0"/>
              <a:t>MES (connection to machines)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dirty="0" smtClean="0"/>
              <a:t>Phase 1 Implement </a:t>
            </a:r>
            <a:r>
              <a:rPr lang="en-US" dirty="0"/>
              <a:t>solution in </a:t>
            </a:r>
            <a:r>
              <a:rPr lang="en-US" dirty="0" err="1" smtClean="0"/>
              <a:t>uk</a:t>
            </a:r>
            <a:endParaRPr lang="en-US" dirty="0" smtClean="0"/>
          </a:p>
          <a:p>
            <a:pPr lvl="1"/>
            <a:r>
              <a:rPr lang="en-US" dirty="0" smtClean="0"/>
              <a:t>Collecting </a:t>
            </a:r>
            <a:r>
              <a:rPr lang="en-US" dirty="0" err="1" smtClean="0"/>
              <a:t>informations</a:t>
            </a:r>
            <a:r>
              <a:rPr lang="en-US" dirty="0" smtClean="0"/>
              <a:t> expectations end prerequisites</a:t>
            </a:r>
          </a:p>
          <a:p>
            <a:pPr lvl="1"/>
            <a:r>
              <a:rPr lang="en-US" dirty="0" smtClean="0"/>
              <a:t>Installation of software for scheduling and </a:t>
            </a:r>
            <a:r>
              <a:rPr lang="en-US" dirty="0" err="1" smtClean="0"/>
              <a:t>mes</a:t>
            </a:r>
            <a:endParaRPr lang="en-US" dirty="0" smtClean="0"/>
          </a:p>
          <a:p>
            <a:pPr lvl="1"/>
            <a:r>
              <a:rPr lang="en-US" dirty="0" smtClean="0"/>
              <a:t>Integration ERP with scheduling </a:t>
            </a:r>
          </a:p>
          <a:p>
            <a:pPr lvl="1"/>
            <a:r>
              <a:rPr lang="en-US" dirty="0" smtClean="0"/>
              <a:t>Implementation MES (connection to machines)</a:t>
            </a:r>
          </a:p>
          <a:p>
            <a:pPr lvl="1"/>
            <a:r>
              <a:rPr lang="en-US" dirty="0" smtClean="0"/>
              <a:t>Integration MES with scheduling and ERP</a:t>
            </a:r>
          </a:p>
          <a:p>
            <a:pPr marL="45720"/>
            <a:r>
              <a:rPr lang="en-US" dirty="0" smtClean="0"/>
              <a:t>Phase 2 Implement </a:t>
            </a:r>
            <a:r>
              <a:rPr lang="en-US" dirty="0"/>
              <a:t>solution in </a:t>
            </a:r>
            <a:r>
              <a:rPr lang="en-US" dirty="0" err="1" smtClean="0"/>
              <a:t>usa</a:t>
            </a:r>
            <a:endParaRPr lang="en-US" dirty="0" smtClean="0"/>
          </a:p>
          <a:p>
            <a:pPr marL="274320" lvl="1">
              <a:spcBef>
                <a:spcPts val="1800"/>
              </a:spcBef>
            </a:pPr>
            <a:r>
              <a:rPr lang="en-US" dirty="0" smtClean="0"/>
              <a:t>Implementation </a:t>
            </a:r>
            <a:r>
              <a:rPr lang="en-US" dirty="0"/>
              <a:t>MES (connection to machines)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SCHEDULE FOR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/>
            <a:r>
              <a:rPr lang="en-US" dirty="0" smtClean="0"/>
              <a:t>Phase 1 Implement </a:t>
            </a:r>
            <a:r>
              <a:rPr lang="en-US" dirty="0"/>
              <a:t>solution in </a:t>
            </a:r>
            <a:r>
              <a:rPr lang="en-US" dirty="0" err="1" smtClean="0"/>
              <a:t>uk</a:t>
            </a:r>
            <a:r>
              <a:rPr lang="en-US" dirty="0"/>
              <a:t> </a:t>
            </a:r>
            <a:r>
              <a:rPr lang="en-US" dirty="0" smtClean="0"/>
              <a:t>(1 year)</a:t>
            </a:r>
          </a:p>
          <a:p>
            <a:pPr marL="45720"/>
            <a:r>
              <a:rPr lang="en-US" dirty="0" smtClean="0"/>
              <a:t>Phase 2 Implement </a:t>
            </a:r>
            <a:r>
              <a:rPr lang="en-US" dirty="0"/>
              <a:t>solution in </a:t>
            </a:r>
            <a:r>
              <a:rPr lang="en-US" dirty="0" err="1" smtClean="0"/>
              <a:t>usa</a:t>
            </a:r>
            <a:r>
              <a:rPr lang="en-US" dirty="0" smtClean="0"/>
              <a:t> (3 months)</a:t>
            </a:r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141C26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141C26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141C26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271</Words>
  <Application>Microsoft Office PowerPoint</Application>
  <PresentationFormat>Custom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Continental Asia 16x9</vt:lpstr>
      <vt:lpstr>GREYCON</vt:lpstr>
      <vt:lpstr>GREYCON</vt:lpstr>
      <vt:lpstr>GREYCON OFFER</vt:lpstr>
      <vt:lpstr>Title and Content Layout with List</vt:lpstr>
      <vt:lpstr>Customer environment</vt:lpstr>
      <vt:lpstr>Plan</vt:lpstr>
      <vt:lpstr>Plan Converter</vt:lpstr>
      <vt:lpstr>Plan ROLL</vt:lpstr>
      <vt:lpstr>TIME SCHEDULE FOR CONVERTER</vt:lpstr>
      <vt:lpstr>TIME SCHEDULE FOR PLAN ROLL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2015-03-24T11:29:58Z</dcterms:created>
  <dcterms:modified xsi:type="dcterms:W3CDTF">2015-03-24T12:03:21Z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