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bVie Inc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752475"/>
            <a:ext cx="1219200" cy="323850"/>
          </a:xfrm>
          <a:prstGeom prst="rect">
            <a:avLst/>
          </a:prstGeom>
        </p:spPr>
      </p:pic>
      <p:pic>
        <p:nvPicPr>
          <p:cNvPr id="4" name="Picture 3" descr="Alphabet Inc.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040" y="766762"/>
            <a:ext cx="1219200" cy="295275"/>
          </a:xfrm>
          <a:prstGeom prst="rect">
            <a:avLst/>
          </a:prstGeom>
        </p:spPr>
      </p:pic>
      <p:pic>
        <p:nvPicPr>
          <p:cNvPr id="5" name="Picture 4" descr="Amazon.com Inc.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840" y="733425"/>
            <a:ext cx="1219200" cy="361950"/>
          </a:xfrm>
          <a:prstGeom prst="rect">
            <a:avLst/>
          </a:prstGeom>
        </p:spPr>
      </p:pic>
      <p:pic>
        <p:nvPicPr>
          <p:cNvPr id="6" name="Picture 5" descr="Apple Inc.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" y="1624012"/>
            <a:ext cx="333375" cy="409575"/>
          </a:xfrm>
          <a:prstGeom prst="rect">
            <a:avLst/>
          </a:prstGeom>
        </p:spPr>
      </p:pic>
      <p:pic>
        <p:nvPicPr>
          <p:cNvPr id="7" name="Picture 6" descr="Berkshire Hathaway Inc.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040" y="1785937"/>
            <a:ext cx="1219200" cy="85725"/>
          </a:xfrm>
          <a:prstGeom prst="rect">
            <a:avLst/>
          </a:prstGeom>
        </p:spPr>
      </p:pic>
      <p:pic>
        <p:nvPicPr>
          <p:cNvPr id="8" name="Picture 7" descr="Broadcom Inc.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3840" y="1752600"/>
            <a:ext cx="1219200" cy="152400"/>
          </a:xfrm>
          <a:prstGeom prst="rect">
            <a:avLst/>
          </a:prstGeom>
        </p:spPr>
      </p:pic>
      <p:pic>
        <p:nvPicPr>
          <p:cNvPr id="9" name="Picture 8" descr="Chevron Corp.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" y="2538412"/>
            <a:ext cx="361950" cy="409575"/>
          </a:xfrm>
          <a:prstGeom prst="rect">
            <a:avLst/>
          </a:prstGeom>
        </p:spPr>
      </p:pic>
      <p:pic>
        <p:nvPicPr>
          <p:cNvPr id="10" name="Picture 9" descr="Comcast Corp.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9802" y="2538412"/>
            <a:ext cx="1209675" cy="409575"/>
          </a:xfrm>
          <a:prstGeom prst="rect">
            <a:avLst/>
          </a:prstGeom>
        </p:spPr>
      </p:pic>
      <p:pic>
        <p:nvPicPr>
          <p:cNvPr id="11" name="Picture 10" descr="Eli Lilly and Co.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1965" y="2538412"/>
            <a:ext cx="742950" cy="409575"/>
          </a:xfrm>
          <a:prstGeom prst="rect">
            <a:avLst/>
          </a:prstGeom>
        </p:spPr>
      </p:pic>
      <p:pic>
        <p:nvPicPr>
          <p:cNvPr id="12" name="Picture 11" descr="Exxon Mobil Corp.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240" y="3543300"/>
            <a:ext cx="1219200" cy="228600"/>
          </a:xfrm>
          <a:prstGeom prst="rect">
            <a:avLst/>
          </a:prstGeom>
        </p:spPr>
      </p:pic>
      <p:pic>
        <p:nvPicPr>
          <p:cNvPr id="13" name="Picture 12" descr="Home Depot Inc.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9852" y="3452812"/>
            <a:ext cx="409575" cy="409575"/>
          </a:xfrm>
          <a:prstGeom prst="rect">
            <a:avLst/>
          </a:prstGeom>
        </p:spPr>
      </p:pic>
      <p:pic>
        <p:nvPicPr>
          <p:cNvPr id="14" name="Picture 13" descr="Intel Corp.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49090" y="3452812"/>
            <a:ext cx="1028700" cy="409575"/>
          </a:xfrm>
          <a:prstGeom prst="rect">
            <a:avLst/>
          </a:prstGeom>
        </p:spPr>
      </p:pic>
      <p:pic>
        <p:nvPicPr>
          <p:cNvPr id="15" name="Picture 14" descr="Johnson &amp; Johnson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6240" y="4519612"/>
            <a:ext cx="1219200" cy="104775"/>
          </a:xfrm>
          <a:prstGeom prst="rect">
            <a:avLst/>
          </a:prstGeom>
        </p:spPr>
      </p:pic>
      <p:pic>
        <p:nvPicPr>
          <p:cNvPr id="16" name="Picture 15" descr="JPMorgan Chase &amp; Co.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5040" y="4486275"/>
            <a:ext cx="1219200" cy="171450"/>
          </a:xfrm>
          <a:prstGeom prst="rect">
            <a:avLst/>
          </a:prstGeom>
        </p:spPr>
      </p:pic>
      <p:pic>
        <p:nvPicPr>
          <p:cNvPr id="17" name="Picture 16" descr="Mastercard Inc.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34827" y="4367212"/>
            <a:ext cx="657225" cy="409575"/>
          </a:xfrm>
          <a:prstGeom prst="rect">
            <a:avLst/>
          </a:prstGeom>
        </p:spPr>
      </p:pic>
      <p:pic>
        <p:nvPicPr>
          <p:cNvPr id="18" name="Picture 17" descr="Meta Platforms Inc.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6240" y="5362575"/>
            <a:ext cx="1219200" cy="247649"/>
          </a:xfrm>
          <a:prstGeom prst="rect">
            <a:avLst/>
          </a:prstGeom>
        </p:spPr>
      </p:pic>
      <p:pic>
        <p:nvPicPr>
          <p:cNvPr id="19" name="Picture 18" descr="Microsoft Corp.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25040" y="5357812"/>
            <a:ext cx="1219200" cy="257175"/>
          </a:xfrm>
          <a:prstGeom prst="rect">
            <a:avLst/>
          </a:prstGeom>
        </p:spPr>
      </p:pic>
      <p:pic>
        <p:nvPicPr>
          <p:cNvPr id="20" name="Picture 19" descr="Nestle SA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68177" y="5281612"/>
            <a:ext cx="390525" cy="409575"/>
          </a:xfrm>
          <a:prstGeom prst="rect">
            <a:avLst/>
          </a:prstGeom>
        </p:spPr>
      </p:pic>
      <p:pic>
        <p:nvPicPr>
          <p:cNvPr id="21" name="Picture 20" descr="Novartis AG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6240" y="6300787"/>
            <a:ext cx="1219200" cy="200025"/>
          </a:xfrm>
          <a:prstGeom prst="rect">
            <a:avLst/>
          </a:prstGeom>
        </p:spPr>
      </p:pic>
      <p:pic>
        <p:nvPicPr>
          <p:cNvPr id="22" name="Picture 21" descr="Nvidia Corp.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25040" y="6291262"/>
            <a:ext cx="1219200" cy="219075"/>
          </a:xfrm>
          <a:prstGeom prst="rect">
            <a:avLst/>
          </a:prstGeom>
        </p:spPr>
      </p:pic>
      <p:pic>
        <p:nvPicPr>
          <p:cNvPr id="23" name="Picture 22" descr="Oracle Corp.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53840" y="6324600"/>
            <a:ext cx="1219200" cy="152400"/>
          </a:xfrm>
          <a:prstGeom prst="rect">
            <a:avLst/>
          </a:prstGeom>
        </p:spPr>
      </p:pic>
      <p:pic>
        <p:nvPicPr>
          <p:cNvPr id="24" name="Picture 23" descr="PepsiCo Inc.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6240" y="7177087"/>
            <a:ext cx="1219200" cy="276225"/>
          </a:xfrm>
          <a:prstGeom prst="rect">
            <a:avLst/>
          </a:prstGeom>
        </p:spPr>
      </p:pic>
      <p:pic>
        <p:nvPicPr>
          <p:cNvPr id="25" name="Picture 24" descr="Pfizer Inc.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39340" y="7110412"/>
            <a:ext cx="990599" cy="409575"/>
          </a:xfrm>
          <a:prstGeom prst="rect">
            <a:avLst/>
          </a:prstGeom>
        </p:spPr>
      </p:pic>
      <p:pic>
        <p:nvPicPr>
          <p:cNvPr id="26" name="Picture 25" descr="Procter &amp; Gamble Co.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63415" y="7110412"/>
            <a:ext cx="400050" cy="409575"/>
          </a:xfrm>
          <a:prstGeom prst="rect">
            <a:avLst/>
          </a:prstGeom>
        </p:spPr>
      </p:pic>
      <p:pic>
        <p:nvPicPr>
          <p:cNvPr id="27" name="Picture 26" descr="Taiwan Semiconductor Manufacturing Co.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48665" y="8024812"/>
            <a:ext cx="514350" cy="409575"/>
          </a:xfrm>
          <a:prstGeom prst="rect">
            <a:avLst/>
          </a:prstGeom>
        </p:spPr>
      </p:pic>
      <p:pic>
        <p:nvPicPr>
          <p:cNvPr id="28" name="Picture 27" descr="Tesla Inc.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25040" y="8172450"/>
            <a:ext cx="1219200" cy="114300"/>
          </a:xfrm>
          <a:prstGeom prst="rect">
            <a:avLst/>
          </a:prstGeom>
        </p:spPr>
      </p:pic>
      <p:pic>
        <p:nvPicPr>
          <p:cNvPr id="29" name="Picture 28" descr="UnitedHealth Group Inc.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053840" y="8191500"/>
            <a:ext cx="1219200" cy="76200"/>
          </a:xfrm>
          <a:prstGeom prst="rect">
            <a:avLst/>
          </a:prstGeom>
        </p:spPr>
      </p:pic>
      <p:pic>
        <p:nvPicPr>
          <p:cNvPr id="30" name="Picture 29" descr="AbbVie Inc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8982075"/>
            <a:ext cx="1219200" cy="323850"/>
          </a:xfrm>
          <a:prstGeom prst="rect">
            <a:avLst/>
          </a:prstGeom>
        </p:spPr>
      </p:pic>
      <p:pic>
        <p:nvPicPr>
          <p:cNvPr id="31" name="Picture 30" descr="Walmart Inc. copy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658427" y="8939212"/>
            <a:ext cx="352425" cy="409575"/>
          </a:xfrm>
          <a:prstGeom prst="rect">
            <a:avLst/>
          </a:prstGeom>
        </p:spPr>
      </p:pic>
      <p:pic>
        <p:nvPicPr>
          <p:cNvPr id="32" name="Picture 31" descr="Walmart Inc. copy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487227" y="8939212"/>
            <a:ext cx="352425" cy="409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