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linda Capital Partn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023937"/>
            <a:ext cx="914400" cy="238125"/>
          </a:xfrm>
          <a:prstGeom prst="rect">
            <a:avLst/>
          </a:prstGeom>
        </p:spPr>
      </p:pic>
      <p:pic>
        <p:nvPicPr>
          <p:cNvPr id="4" name="Picture 3" descr="Allianz Capital Partn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1062037"/>
            <a:ext cx="914400" cy="161925"/>
          </a:xfrm>
          <a:prstGeom prst="rect">
            <a:avLst/>
          </a:prstGeom>
        </p:spPr>
      </p:pic>
      <p:pic>
        <p:nvPicPr>
          <p:cNvPr id="5" name="Picture 4" descr="AMP Capit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740" y="947737"/>
            <a:ext cx="914400" cy="390525"/>
          </a:xfrm>
          <a:prstGeom prst="rect">
            <a:avLst/>
          </a:prstGeom>
        </p:spPr>
      </p:pic>
      <p:pic>
        <p:nvPicPr>
          <p:cNvPr id="6" name="Picture 5" descr="Antin Infrastructure Partner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740" y="995362"/>
            <a:ext cx="914400" cy="295275"/>
          </a:xfrm>
          <a:prstGeom prst="rect">
            <a:avLst/>
          </a:prstGeom>
        </p:spPr>
      </p:pic>
      <p:pic>
        <p:nvPicPr>
          <p:cNvPr id="7" name="Picture 6" descr="Ardian Infrastructur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40" y="1076325"/>
            <a:ext cx="914400" cy="133350"/>
          </a:xfrm>
          <a:prstGeom prst="rect">
            <a:avLst/>
          </a:prstGeom>
        </p:spPr>
      </p:pic>
      <p:pic>
        <p:nvPicPr>
          <p:cNvPr id="8" name="Picture 7" descr="Basalt Infrastructure Partner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" y="2166937"/>
            <a:ext cx="914400" cy="238125"/>
          </a:xfrm>
          <a:prstGeom prst="rect">
            <a:avLst/>
          </a:prstGeom>
        </p:spPr>
      </p:pic>
      <p:pic>
        <p:nvPicPr>
          <p:cNvPr id="9" name="Picture 8" descr="Blackstone Infrastructure Partner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740" y="2109787"/>
            <a:ext cx="914400" cy="352425"/>
          </a:xfrm>
          <a:prstGeom prst="rect">
            <a:avLst/>
          </a:prstGeom>
        </p:spPr>
      </p:pic>
      <p:pic>
        <p:nvPicPr>
          <p:cNvPr id="10" name="Picture 9" descr="Brookfield Infrastructure Partner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1740" y="2219325"/>
            <a:ext cx="914400" cy="133350"/>
          </a:xfrm>
          <a:prstGeom prst="rect">
            <a:avLst/>
          </a:prstGeom>
        </p:spPr>
      </p:pic>
      <p:pic>
        <p:nvPicPr>
          <p:cNvPr id="11" name="Picture 10" descr="Basalt Infrastructure Partner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4740" y="2166937"/>
            <a:ext cx="914400" cy="238125"/>
          </a:xfrm>
          <a:prstGeom prst="rect">
            <a:avLst/>
          </a:prstGeom>
        </p:spPr>
      </p:pic>
      <p:pic>
        <p:nvPicPr>
          <p:cNvPr id="12" name="Picture 11" descr="Digital Bridge Holding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7740" y="2176462"/>
            <a:ext cx="914400" cy="219075"/>
          </a:xfrm>
          <a:prstGeom prst="rect">
            <a:avLst/>
          </a:prstGeom>
        </p:spPr>
      </p:pic>
      <p:pic>
        <p:nvPicPr>
          <p:cNvPr id="13" name="Picture 12" descr="Digital Bridge Holding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740" y="3319462"/>
            <a:ext cx="914400" cy="219075"/>
          </a:xfrm>
          <a:prstGeom prst="rect">
            <a:avLst/>
          </a:prstGeom>
        </p:spPr>
      </p:pic>
      <p:pic>
        <p:nvPicPr>
          <p:cNvPr id="14" name="Picture 13" descr="EQT Infrastructur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8740" y="3300412"/>
            <a:ext cx="914400" cy="257175"/>
          </a:xfrm>
          <a:prstGeom prst="rect">
            <a:avLst/>
          </a:prstGeom>
        </p:spPr>
      </p:pic>
      <p:pic>
        <p:nvPicPr>
          <p:cNvPr id="15" name="Picture 14" descr="Global Infrastructure Partner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91740" y="3281362"/>
            <a:ext cx="914400" cy="295275"/>
          </a:xfrm>
          <a:prstGeom prst="rect">
            <a:avLst/>
          </a:prstGeom>
        </p:spPr>
      </p:pic>
      <p:pic>
        <p:nvPicPr>
          <p:cNvPr id="16" name="Picture 15" descr="Goldman Sachs Infrastructure Partner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4740" y="3233737"/>
            <a:ext cx="914400" cy="390525"/>
          </a:xfrm>
          <a:prstGeom prst="rect">
            <a:avLst/>
          </a:prstGeom>
        </p:spPr>
      </p:pic>
      <p:pic>
        <p:nvPicPr>
          <p:cNvPr id="17" name="Picture 16" descr="I Squared Capital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77740" y="3348037"/>
            <a:ext cx="914400" cy="161925"/>
          </a:xfrm>
          <a:prstGeom prst="rect">
            <a:avLst/>
          </a:prstGeom>
        </p:spPr>
      </p:pic>
      <p:pic>
        <p:nvPicPr>
          <p:cNvPr id="18" name="Picture 17" descr="KKR Global Infrastructure Investors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740" y="4467225"/>
            <a:ext cx="914400" cy="209550"/>
          </a:xfrm>
          <a:prstGeom prst="rect">
            <a:avLst/>
          </a:prstGeom>
        </p:spPr>
      </p:pic>
      <p:pic>
        <p:nvPicPr>
          <p:cNvPr id="19" name="Picture 18" descr="Macquarie Infrastructure and Real Assets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48740" y="4491037"/>
            <a:ext cx="914400" cy="161925"/>
          </a:xfrm>
          <a:prstGeom prst="rect">
            <a:avLst/>
          </a:prstGeom>
        </p:spPr>
      </p:pic>
      <p:pic>
        <p:nvPicPr>
          <p:cNvPr id="20" name="Picture 19" descr="Morgan Stanley Infrastructure Partner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1740" y="4510088"/>
            <a:ext cx="914400" cy="123824"/>
          </a:xfrm>
          <a:prstGeom prst="rect">
            <a:avLst/>
          </a:prstGeom>
        </p:spPr>
      </p:pic>
      <p:pic>
        <p:nvPicPr>
          <p:cNvPr id="21" name="Picture 20" descr="Partners Group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34740" y="4457700"/>
            <a:ext cx="914400" cy="228600"/>
          </a:xfrm>
          <a:prstGeom prst="rect">
            <a:avLst/>
          </a:prstGeom>
        </p:spPr>
      </p:pic>
      <p:pic>
        <p:nvPicPr>
          <p:cNvPr id="22" name="Picture 21" descr="Stonepeak Infrastructure Partners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77740" y="4471987"/>
            <a:ext cx="914400" cy="20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