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pp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02" y="914400"/>
            <a:ext cx="371475" cy="457200"/>
          </a:xfrm>
          <a:prstGeom prst="rect">
            <a:avLst/>
          </a:prstGeom>
        </p:spPr>
      </p:pic>
      <p:pic>
        <p:nvPicPr>
          <p:cNvPr id="4" name="Picture 3" descr="Bank of Americ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740" y="1100137"/>
            <a:ext cx="914400" cy="85725"/>
          </a:xfrm>
          <a:prstGeom prst="rect">
            <a:avLst/>
          </a:prstGeom>
        </p:spPr>
      </p:pic>
      <p:pic>
        <p:nvPicPr>
          <p:cNvPr id="5" name="Picture 4" descr="Faceboo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1740" y="1057275"/>
            <a:ext cx="914400" cy="171450"/>
          </a:xfrm>
          <a:prstGeom prst="rect">
            <a:avLst/>
          </a:prstGeom>
        </p:spPr>
      </p:pic>
      <p:pic>
        <p:nvPicPr>
          <p:cNvPr id="6" name="Picture 5" descr="Goldman Sach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4740" y="952500"/>
            <a:ext cx="914400" cy="381000"/>
          </a:xfrm>
          <a:prstGeom prst="rect">
            <a:avLst/>
          </a:prstGeom>
        </p:spPr>
      </p:pic>
      <p:pic>
        <p:nvPicPr>
          <p:cNvPr id="7" name="Picture 6" descr="Googl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7740" y="1000125"/>
            <a:ext cx="914400" cy="285750"/>
          </a:xfrm>
          <a:prstGeom prst="rect">
            <a:avLst/>
          </a:prstGeom>
        </p:spPr>
      </p:pic>
      <p:pic>
        <p:nvPicPr>
          <p:cNvPr id="8" name="Picture 7" descr="JPMorga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740" y="2195512"/>
            <a:ext cx="914400" cy="180975"/>
          </a:xfrm>
          <a:prstGeom prst="rect">
            <a:avLst/>
          </a:prstGeom>
        </p:spPr>
      </p:pic>
      <p:pic>
        <p:nvPicPr>
          <p:cNvPr id="9" name="Picture 8" descr="KFC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8740" y="2152650"/>
            <a:ext cx="914400" cy="266700"/>
          </a:xfrm>
          <a:prstGeom prst="rect">
            <a:avLst/>
          </a:prstGeom>
        </p:spPr>
      </p:pic>
      <p:pic>
        <p:nvPicPr>
          <p:cNvPr id="10" name="Picture 9" descr="Meta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91740" y="2190750"/>
            <a:ext cx="914400" cy="190500"/>
          </a:xfrm>
          <a:prstGeom prst="rect">
            <a:avLst/>
          </a:prstGeom>
        </p:spPr>
      </p:pic>
      <p:pic>
        <p:nvPicPr>
          <p:cNvPr id="11" name="Picture 10" descr="Morgan Stanley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34740" y="2224088"/>
            <a:ext cx="914400" cy="123824"/>
          </a:xfrm>
          <a:prstGeom prst="rect">
            <a:avLst/>
          </a:prstGeom>
        </p:spPr>
      </p:pic>
      <p:pic>
        <p:nvPicPr>
          <p:cNvPr id="12" name="Picture 11" descr="Tesla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77740" y="2243137"/>
            <a:ext cx="914400" cy="85725"/>
          </a:xfrm>
          <a:prstGeom prst="rect">
            <a:avLst/>
          </a:prstGeom>
        </p:spPr>
      </p:pic>
      <p:pic>
        <p:nvPicPr>
          <p:cNvPr id="13" name="Picture 12" descr="UBS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5740" y="3267075"/>
            <a:ext cx="914400" cy="3238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