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bbVie Inc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" y="819150"/>
            <a:ext cx="723900" cy="190500"/>
          </a:xfrm>
          <a:prstGeom prst="rect">
            <a:avLst/>
          </a:prstGeom>
        </p:spPr>
      </p:pic>
      <p:pic>
        <p:nvPicPr>
          <p:cNvPr id="4" name="Picture 3" descr="Alphabet Inc.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90" y="828675"/>
            <a:ext cx="723900" cy="171450"/>
          </a:xfrm>
          <a:prstGeom prst="rect">
            <a:avLst/>
          </a:prstGeom>
        </p:spPr>
      </p:pic>
      <p:pic>
        <p:nvPicPr>
          <p:cNvPr id="5" name="Picture 4" descr="Amazon.com Inc.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490" y="795337"/>
            <a:ext cx="723900" cy="238125"/>
          </a:xfrm>
          <a:prstGeom prst="rect">
            <a:avLst/>
          </a:prstGeom>
        </p:spPr>
      </p:pic>
      <p:pic>
        <p:nvPicPr>
          <p:cNvPr id="6" name="Picture 5" descr="Apple Inc.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152" y="709612"/>
            <a:ext cx="333375" cy="409575"/>
          </a:xfrm>
          <a:prstGeom prst="rect">
            <a:avLst/>
          </a:prstGeom>
        </p:spPr>
      </p:pic>
      <p:pic>
        <p:nvPicPr>
          <p:cNvPr id="7" name="Picture 6" descr="Berkshire Hathaway Inc.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4290" y="890587"/>
            <a:ext cx="723900" cy="47625"/>
          </a:xfrm>
          <a:prstGeom prst="rect">
            <a:avLst/>
          </a:prstGeom>
        </p:spPr>
      </p:pic>
      <p:pic>
        <p:nvPicPr>
          <p:cNvPr id="8" name="Picture 7" descr="Broadcom Inc.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690" y="1781175"/>
            <a:ext cx="723900" cy="95250"/>
          </a:xfrm>
          <a:prstGeom prst="rect">
            <a:avLst/>
          </a:prstGeom>
        </p:spPr>
      </p:pic>
      <p:pic>
        <p:nvPicPr>
          <p:cNvPr id="9" name="Picture 8" descr="Chevron Corp.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2065" y="1624012"/>
            <a:ext cx="361950" cy="409575"/>
          </a:xfrm>
          <a:prstGeom prst="rect">
            <a:avLst/>
          </a:prstGeom>
        </p:spPr>
      </p:pic>
      <p:pic>
        <p:nvPicPr>
          <p:cNvPr id="10" name="Picture 9" descr="Comcast Corp.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5490" y="1709737"/>
            <a:ext cx="723900" cy="238125"/>
          </a:xfrm>
          <a:prstGeom prst="rect">
            <a:avLst/>
          </a:prstGeom>
        </p:spPr>
      </p:pic>
      <p:pic>
        <p:nvPicPr>
          <p:cNvPr id="11" name="Picture 10" descr="Eli Lilly and Co.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9890" y="1633537"/>
            <a:ext cx="723900" cy="390525"/>
          </a:xfrm>
          <a:prstGeom prst="rect">
            <a:avLst/>
          </a:prstGeom>
        </p:spPr>
      </p:pic>
      <p:pic>
        <p:nvPicPr>
          <p:cNvPr id="12" name="Picture 11" descr="Exxon Mobil Corp.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44290" y="1762125"/>
            <a:ext cx="723900" cy="133350"/>
          </a:xfrm>
          <a:prstGeom prst="rect">
            <a:avLst/>
          </a:prstGeom>
        </p:spPr>
      </p:pic>
      <p:pic>
        <p:nvPicPr>
          <p:cNvPr id="13" name="Picture 12" descr="Home Depot Inc.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3852" y="2538412"/>
            <a:ext cx="409575" cy="409575"/>
          </a:xfrm>
          <a:prstGeom prst="rect">
            <a:avLst/>
          </a:prstGeom>
        </p:spPr>
      </p:pic>
      <p:pic>
        <p:nvPicPr>
          <p:cNvPr id="14" name="Picture 13" descr="Intel Corp.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1090" y="2600325"/>
            <a:ext cx="723900" cy="285750"/>
          </a:xfrm>
          <a:prstGeom prst="rect">
            <a:avLst/>
          </a:prstGeom>
        </p:spPr>
      </p:pic>
      <p:pic>
        <p:nvPicPr>
          <p:cNvPr id="15" name="Picture 14" descr="Johnson &amp; Johnson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5490" y="2714625"/>
            <a:ext cx="723900" cy="57150"/>
          </a:xfrm>
          <a:prstGeom prst="rect">
            <a:avLst/>
          </a:prstGeom>
        </p:spPr>
      </p:pic>
      <p:pic>
        <p:nvPicPr>
          <p:cNvPr id="16" name="Picture 15" descr="JPMorgan Chase &amp; Co.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29890" y="2695575"/>
            <a:ext cx="723900" cy="95250"/>
          </a:xfrm>
          <a:prstGeom prst="rect">
            <a:avLst/>
          </a:prstGeom>
        </p:spPr>
      </p:pic>
      <p:pic>
        <p:nvPicPr>
          <p:cNvPr id="17" name="Picture 16" descr="Mastercard Inc.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44290" y="2700337"/>
            <a:ext cx="723900" cy="85725"/>
          </a:xfrm>
          <a:prstGeom prst="rect">
            <a:avLst/>
          </a:prstGeom>
        </p:spPr>
      </p:pic>
      <p:pic>
        <p:nvPicPr>
          <p:cNvPr id="18" name="Picture 17" descr="Meta Platforms Inc.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6690" y="3581400"/>
            <a:ext cx="723900" cy="152400"/>
          </a:xfrm>
          <a:prstGeom prst="rect">
            <a:avLst/>
          </a:prstGeom>
        </p:spPr>
      </p:pic>
      <p:pic>
        <p:nvPicPr>
          <p:cNvPr id="19" name="Picture 18" descr="Microsoft Corp.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1090" y="3581400"/>
            <a:ext cx="723900" cy="152400"/>
          </a:xfrm>
          <a:prstGeom prst="rect">
            <a:avLst/>
          </a:prstGeom>
        </p:spPr>
      </p:pic>
      <p:pic>
        <p:nvPicPr>
          <p:cNvPr id="20" name="Picture 19" descr="Nestle SA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82177" y="3452812"/>
            <a:ext cx="390525" cy="409575"/>
          </a:xfrm>
          <a:prstGeom prst="rect">
            <a:avLst/>
          </a:prstGeom>
        </p:spPr>
      </p:pic>
      <p:pic>
        <p:nvPicPr>
          <p:cNvPr id="21" name="Picture 20" descr="Novartis AG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29890" y="3600450"/>
            <a:ext cx="723900" cy="114300"/>
          </a:xfrm>
          <a:prstGeom prst="rect">
            <a:avLst/>
          </a:prstGeom>
        </p:spPr>
      </p:pic>
      <p:pic>
        <p:nvPicPr>
          <p:cNvPr id="22" name="Picture 21" descr="Nvidia Corp.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44290" y="3595688"/>
            <a:ext cx="723900" cy="123824"/>
          </a:xfrm>
          <a:prstGeom prst="rect">
            <a:avLst/>
          </a:prstGeom>
        </p:spPr>
      </p:pic>
      <p:pic>
        <p:nvPicPr>
          <p:cNvPr id="23" name="Picture 22" descr="Oracle Corp.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6690" y="4529137"/>
            <a:ext cx="723900" cy="85725"/>
          </a:xfrm>
          <a:prstGeom prst="rect">
            <a:avLst/>
          </a:prstGeom>
        </p:spPr>
      </p:pic>
      <p:pic>
        <p:nvPicPr>
          <p:cNvPr id="24" name="Picture 23" descr="PepsiCo Inc.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01090" y="4491037"/>
            <a:ext cx="723900" cy="161925"/>
          </a:xfrm>
          <a:prstGeom prst="rect">
            <a:avLst/>
          </a:prstGeom>
        </p:spPr>
      </p:pic>
      <p:pic>
        <p:nvPicPr>
          <p:cNvPr id="25" name="Picture 24" descr="Pfizer Inc.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015490" y="4424362"/>
            <a:ext cx="723900" cy="295275"/>
          </a:xfrm>
          <a:prstGeom prst="rect">
            <a:avLst/>
          </a:prstGeom>
        </p:spPr>
      </p:pic>
      <p:pic>
        <p:nvPicPr>
          <p:cNvPr id="26" name="Picture 25" descr="Procter &amp; Gamble Co.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091815" y="4367212"/>
            <a:ext cx="400050" cy="409575"/>
          </a:xfrm>
          <a:prstGeom prst="rect">
            <a:avLst/>
          </a:prstGeom>
        </p:spPr>
      </p:pic>
      <p:pic>
        <p:nvPicPr>
          <p:cNvPr id="27" name="Picture 26" descr="Taiwan Semiconductor Manufacturing Co.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49065" y="4367212"/>
            <a:ext cx="514350" cy="409575"/>
          </a:xfrm>
          <a:prstGeom prst="rect">
            <a:avLst/>
          </a:prstGeom>
        </p:spPr>
      </p:pic>
      <p:pic>
        <p:nvPicPr>
          <p:cNvPr id="28" name="Picture 27" descr="Tesla Inc.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6690" y="5453062"/>
            <a:ext cx="723900" cy="66675"/>
          </a:xfrm>
          <a:prstGeom prst="rect">
            <a:avLst/>
          </a:prstGeom>
        </p:spPr>
      </p:pic>
      <p:pic>
        <p:nvPicPr>
          <p:cNvPr id="29" name="Picture 28" descr="UnitedHealth Group Inc.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01090" y="5462587"/>
            <a:ext cx="723900" cy="47625"/>
          </a:xfrm>
          <a:prstGeom prst="rect">
            <a:avLst/>
          </a:prstGeom>
        </p:spPr>
      </p:pic>
      <p:pic>
        <p:nvPicPr>
          <p:cNvPr id="30" name="Picture 29" descr="AbbVie Inc.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90" y="5391150"/>
            <a:ext cx="723900" cy="190500"/>
          </a:xfrm>
          <a:prstGeom prst="rect">
            <a:avLst/>
          </a:prstGeom>
        </p:spPr>
      </p:pic>
      <p:pic>
        <p:nvPicPr>
          <p:cNvPr id="31" name="Picture 30" descr="Walmart Inc.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115627" y="5281612"/>
            <a:ext cx="352425" cy="409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