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" y="914400"/>
            <a:ext cx="371475" cy="457200"/>
          </a:xfrm>
          <a:prstGeom prst="rect">
            <a:avLst/>
          </a:prstGeom>
        </p:spPr>
      </p:pic>
      <p:pic>
        <p:nvPicPr>
          <p:cNvPr id="4" name="Picture 3" descr="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1057275"/>
            <a:ext cx="914400" cy="171450"/>
          </a:xfrm>
          <a:prstGeom prst="rect">
            <a:avLst/>
          </a:prstGeom>
        </p:spPr>
      </p:pic>
      <p:pic>
        <p:nvPicPr>
          <p:cNvPr id="5" name="Picture 4" descr="Goog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740" y="1000125"/>
            <a:ext cx="91440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