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maz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3962400"/>
            <a:ext cx="3657600" cy="1219200"/>
          </a:xfrm>
          <a:prstGeom prst="rect">
            <a:avLst/>
          </a:prstGeom>
        </p:spPr>
      </p:pic>
      <p:pic>
        <p:nvPicPr>
          <p:cNvPr id="4" name="Picture 3" descr="Ap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727" y="3657600"/>
            <a:ext cx="1495425" cy="1828800"/>
          </a:xfrm>
          <a:prstGeom prst="rect">
            <a:avLst/>
          </a:prstGeom>
        </p:spPr>
      </p:pic>
      <p:pic>
        <p:nvPicPr>
          <p:cNvPr id="5" name="Picture 4" descr="Facebo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640" y="4214812"/>
            <a:ext cx="3657600" cy="714375"/>
          </a:xfrm>
          <a:prstGeom prst="rect">
            <a:avLst/>
          </a:prstGeom>
        </p:spPr>
      </p:pic>
      <p:pic>
        <p:nvPicPr>
          <p:cNvPr id="6" name="Picture 5" descr="Goog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4640" y="4000500"/>
            <a:ext cx="3657600" cy="114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