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Bank of 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" y="881062"/>
            <a:ext cx="723900" cy="66675"/>
          </a:xfrm>
          <a:prstGeom prst="rect">
            <a:avLst/>
          </a:prstGeom>
        </p:spPr>
      </p:pic>
      <p:pic>
        <p:nvPicPr>
          <p:cNvPr id="4" name="Picture 3" descr="Goldman Sach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90" y="766762"/>
            <a:ext cx="723900" cy="295275"/>
          </a:xfrm>
          <a:prstGeom prst="rect">
            <a:avLst/>
          </a:prstGeom>
        </p:spPr>
      </p:pic>
      <p:pic>
        <p:nvPicPr>
          <p:cNvPr id="5" name="Picture 4" descr="Morgan Stanle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490" y="866775"/>
            <a:ext cx="723900" cy="95250"/>
          </a:xfrm>
          <a:prstGeom prst="rect">
            <a:avLst/>
          </a:prstGeom>
        </p:spPr>
      </p:pic>
      <p:pic>
        <p:nvPicPr>
          <p:cNvPr id="6" name="Picture 5" descr="UB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890" y="785812"/>
            <a:ext cx="723900" cy="257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