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PT Sans Narrow"/>
      <p:regular r:id="rId27"/>
      <p:bold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TSansNarrow-bold.fntdata"/><Relationship Id="rId27" Type="http://schemas.openxmlformats.org/officeDocument/2006/relationships/font" Target="fonts/PTSansNarrow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newschannel6now.com/story/19765146/disability-simulation-activity-to-help-raise-awarenss-in-texoma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http://www.computerworld.com/article/2854392/ios-trumps-android-in-mobile-shopping-so-what.html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http://docs.nativescript.org/angular/ui/components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https://play.google.com/store/apps/details?id=com.highsierraattitude.atcomplete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http://www.newschannel6now.com/story/19765146/disability-simulation-activity-to-help-raise-awarenss-in-texoma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Design to be accessible for the hearing impaired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hape 67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Shape 68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" name="Shape 69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70" name="Shape 70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" name="Shape 71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2" name="Shape 72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73" name="Shape 73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" name="Shape 74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5" name="Shape 75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76" name="Shape 76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4" name="Shape 10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Shape 105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06" name="Shape 106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07" name="Shape 10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ctrTitle"/>
          </p:nvPr>
        </p:nvSpPr>
        <p:spPr>
          <a:xfrm>
            <a:off x="412800" y="1233750"/>
            <a:ext cx="8318400" cy="2676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Santiam Wagon Road: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"/>
              <a:t>Self Guided Tour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>
            <p:ph idx="1" type="subTitle"/>
          </p:nvPr>
        </p:nvSpPr>
        <p:spPr>
          <a:xfrm>
            <a:off x="412800" y="3378237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Group 43 Progress Report and Overview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Web Control Panel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Web Control Panel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1289650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Provides mechanisms for: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Creating new tours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Auditing and approving candidate tours for publishing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Managing published tours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Primary interface for content curators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Creating a Tour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311700" y="1714500"/>
            <a:ext cx="8520600" cy="281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Heavy emphasis on content creation usability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Tour creation wizard will walk the curator through each step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Primary steps will be:</a:t>
            </a:r>
          </a:p>
          <a:p>
            <a:pPr indent="-228600" lvl="0" marL="914400" rtl="0">
              <a:spcBef>
                <a:spcPts val="0"/>
              </a:spcBef>
              <a:buAutoNum type="arabicPeriod"/>
            </a:pPr>
            <a:r>
              <a:rPr lang="en"/>
              <a:t>Select map region</a:t>
            </a:r>
          </a:p>
          <a:p>
            <a:pPr indent="-228600" lvl="0" marL="914400" rtl="0">
              <a:spcBef>
                <a:spcPts val="0"/>
              </a:spcBef>
              <a:buAutoNum type="arabicPeriod"/>
            </a:pPr>
            <a:r>
              <a:rPr lang="en"/>
              <a:t>Place waypoints on points of interest</a:t>
            </a:r>
          </a:p>
          <a:p>
            <a:pPr indent="-228600" lvl="0" marL="914400" rtl="0">
              <a:spcBef>
                <a:spcPts val="0"/>
              </a:spcBef>
              <a:buAutoNum type="arabicPeriod"/>
            </a:pPr>
            <a:r>
              <a:rPr lang="en"/>
              <a:t>Add descriptions to waypoints</a:t>
            </a:r>
          </a:p>
          <a:p>
            <a:pPr indent="-228600" lvl="0" marL="914400" rtl="0">
              <a:spcBef>
                <a:spcPts val="0"/>
              </a:spcBef>
              <a:buAutoNum type="arabicPeriod"/>
            </a:pPr>
            <a:r>
              <a:rPr lang="en"/>
              <a:t>Add any relevant files to each waypoint</a:t>
            </a:r>
          </a:p>
          <a:p>
            <a:pPr indent="-228600" lvl="0" marL="914400" rtl="0">
              <a:spcBef>
                <a:spcPts val="0"/>
              </a:spcBef>
              <a:buAutoNum type="arabicPeriod"/>
            </a:pPr>
            <a:r>
              <a:rPr lang="en"/>
              <a:t>Add description of entire tour</a:t>
            </a:r>
          </a:p>
          <a:p>
            <a:pPr indent="-228600" lvl="0" marL="914400" rtl="0">
              <a:spcBef>
                <a:spcPts val="0"/>
              </a:spcBef>
              <a:buAutoNum type="arabicPeriod"/>
            </a:pPr>
            <a:r>
              <a:rPr lang="en"/>
              <a:t>Submit for publishing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Tour Audits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Tour files will be automatically scanned for known malware once they are uploaded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Tours will need to be reviewed by a configurable number of reviewers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Each reviewer will go through all descriptions and content looking for errors or inappropriate content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Only once content has properly combed through may it be released for publishing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Mobile Applications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Mobile App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iOS (Jiawei) and Android (Charles)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3250" y="2199094"/>
            <a:ext cx="3257500" cy="216992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 txBox="1"/>
          <p:nvPr/>
        </p:nvSpPr>
        <p:spPr>
          <a:xfrm>
            <a:off x="7351800" y="4682925"/>
            <a:ext cx="17919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/>
              <a:t>www.computerworld.com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Viewing tours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Users can see all available tours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Users can select and download tours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NSURL - iOS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Download Manager - Android</a:t>
            </a:r>
          </a:p>
        </p:txBody>
      </p:sp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1187" y="445025"/>
            <a:ext cx="2047875" cy="37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7351800" y="4682925"/>
            <a:ext cx="17919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100"/>
              <a:t>nativescript.org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Tours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Display map of area - Stretch of the Santiam wagon trail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Current location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Location of points of interest (waypoints)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Waypoints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311700" y="1266325"/>
            <a:ext cx="4758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Text descriptions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Audio recording of tour guide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Videos showing local experts at the tour locations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</a:pPr>
            <a:r>
              <a:rPr lang="en"/>
              <a:t>Included in downloaded tour package</a:t>
            </a:r>
          </a:p>
        </p:txBody>
      </p:sp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0225" y="445025"/>
            <a:ext cx="2317200" cy="412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Shape 230"/>
          <p:cNvSpPr txBox="1"/>
          <p:nvPr/>
        </p:nvSpPr>
        <p:spPr>
          <a:xfrm>
            <a:off x="7351800" y="4682925"/>
            <a:ext cx="17919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100"/>
              <a:t>play.google.com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Disability Accessibility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Video closed captioning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"/>
              <a:t>Transcriptions of audio recording</a:t>
            </a:r>
          </a:p>
        </p:txBody>
      </p:sp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200" y="1152425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Shape 238"/>
          <p:cNvSpPr txBox="1"/>
          <p:nvPr/>
        </p:nvSpPr>
        <p:spPr>
          <a:xfrm>
            <a:off x="7351800" y="4682925"/>
            <a:ext cx="17919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100"/>
              <a:t>newschannel6now.com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Introduction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Self guided tour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Mobile application for interpretive events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What is an interpretive event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Content creation tools for Ranger service volunteers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Issues Faced</a:t>
            </a:r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311700" y="1858225"/>
            <a:ext cx="8520600" cy="271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Licensing, avoiding proprietary software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MIT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BSD</a:t>
            </a:r>
          </a:p>
          <a:p>
            <a:pPr indent="-342900" lvl="1" marL="914400">
              <a:spcBef>
                <a:spcPts val="0"/>
              </a:spcBef>
              <a:buSzPct val="100000"/>
            </a:pPr>
            <a:r>
              <a:rPr lang="en" sz="1800"/>
              <a:t>LGPL v2+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Team communication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Minimal finances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Map downloading and rendering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Conception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	Our sponsor, Nancy Hildebrandt, is a volunteer for the Sweet Home Ranger District. She attended a tour led by local archaeologist Tony Farque and was surprised to learn that much of the information about the local Santiam Wagon Road was undocumented and not in a published or written form.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Rationale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Modernize park service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Current tech is signs and cassette players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Reduce maintenance costs and labor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Sign wear &amp; tear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Vandalism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Lost/Damaged audio equipment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Improve visitor experience</a:t>
            </a:r>
          </a:p>
          <a:p>
            <a:pPr indent="-3302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600"/>
              <a:t>Create a growing, dynamic knowledge base of local experts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Restrictions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404950" y="1504550"/>
            <a:ext cx="8326500" cy="3093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Low</a:t>
            </a:r>
            <a:r>
              <a:rPr lang="en"/>
              <a:t>, if any</a:t>
            </a:r>
            <a:r>
              <a:rPr lang="en"/>
              <a:t>, recurring and startup financial costs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Internet connection must not be required while taking a tour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Mobile Applications must be free of charge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All public content must be reviewed prior to publishing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Must rely on open source software whenever possible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Our Solution Overview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695" y="1290975"/>
            <a:ext cx="84201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Three primary components:</a:t>
            </a:r>
          </a:p>
          <a:p>
            <a:pPr indent="-228600" lvl="0" marL="914400" rtl="0">
              <a:spcBef>
                <a:spcPts val="0"/>
              </a:spcBef>
              <a:buAutoNum type="arabicPeriod"/>
            </a:pPr>
            <a:r>
              <a:rPr lang="en"/>
              <a:t>Content Packages</a:t>
            </a:r>
          </a:p>
          <a:p>
            <a:pPr indent="-228600" lvl="1" marL="1371600" rtl="0">
              <a:spcBef>
                <a:spcPts val="0"/>
              </a:spcBef>
              <a:buAutoNum type="alphaLcPeriod"/>
            </a:pPr>
            <a:r>
              <a:rPr lang="en"/>
              <a:t>Zip archives of tour multimedia assets and map information</a:t>
            </a:r>
          </a:p>
          <a:p>
            <a:pPr indent="-228600" lvl="1" marL="1371600" rtl="0">
              <a:spcBef>
                <a:spcPts val="0"/>
              </a:spcBef>
              <a:buAutoNum type="alphaLcPeriod"/>
            </a:pPr>
            <a:r>
              <a:rPr lang="en"/>
              <a:t>Pre-downloaded allowing complete offline access while on a tour</a:t>
            </a:r>
          </a:p>
          <a:p>
            <a:pPr indent="-228600" lvl="0" marL="914400" rtl="0">
              <a:spcBef>
                <a:spcPts val="0"/>
              </a:spcBef>
              <a:buAutoNum type="arabicPeriod"/>
            </a:pPr>
            <a:r>
              <a:rPr lang="en"/>
              <a:t>Web Control Panel</a:t>
            </a:r>
          </a:p>
          <a:p>
            <a:pPr indent="-228600" lvl="1" marL="1371600" rtl="0">
              <a:spcBef>
                <a:spcPts val="0"/>
              </a:spcBef>
              <a:buAutoNum type="alphaLcPeriod"/>
            </a:pPr>
            <a:r>
              <a:rPr lang="en"/>
              <a:t>Provides administration interface for overall system</a:t>
            </a:r>
          </a:p>
          <a:p>
            <a:pPr indent="-228600" lvl="1" marL="1371600" rtl="0">
              <a:spcBef>
                <a:spcPts val="0"/>
              </a:spcBef>
              <a:buAutoNum type="alphaLcPeriod"/>
            </a:pPr>
            <a:r>
              <a:rPr lang="en"/>
              <a:t>Allows for creation and publishing of tours</a:t>
            </a:r>
          </a:p>
          <a:p>
            <a:pPr indent="-228600" lvl="0" marL="914400" rtl="0">
              <a:spcBef>
                <a:spcPts val="0"/>
              </a:spcBef>
              <a:buAutoNum type="arabicPeriod"/>
            </a:pPr>
            <a:r>
              <a:rPr lang="en"/>
              <a:t>Mobile Applications</a:t>
            </a:r>
          </a:p>
          <a:p>
            <a:pPr indent="-228600" lvl="1" marL="1371600" rtl="0">
              <a:spcBef>
                <a:spcPts val="0"/>
              </a:spcBef>
              <a:buAutoNum type="alphaLcPeriod"/>
            </a:pPr>
            <a:r>
              <a:rPr lang="en"/>
              <a:t>Cross platform between iOS and Android</a:t>
            </a:r>
          </a:p>
          <a:p>
            <a:pPr indent="-228600" lvl="1" marL="1371600" rtl="0">
              <a:spcBef>
                <a:spcPts val="0"/>
              </a:spcBef>
              <a:buAutoNum type="alphaLcPeriod"/>
            </a:pPr>
            <a:r>
              <a:rPr lang="en"/>
              <a:t>Shows and download available tours</a:t>
            </a:r>
          </a:p>
          <a:p>
            <a:pPr indent="-228600" lvl="1" marL="1371600" rtl="0">
              <a:spcBef>
                <a:spcPts val="0"/>
              </a:spcBef>
              <a:buAutoNum type="alphaLcPeriod"/>
            </a:pPr>
            <a:r>
              <a:rPr lang="en"/>
              <a:t>Act as virtual tour guide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Content Packages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Content Packages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Our solution to not having Internet access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Content Packages can be pre-downloaded wherever a user has Internet access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Content Packages contain all relevant files for a guided tour, including: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Video content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Audio recordings (for smaller downloads)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Additional text information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Swe</a:t>
            </a:r>
            <a:r>
              <a:rPr lang="en"/>
              <a:t>et Home Ranger Station is attempting to get equipped with public WiFi for this purpose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Content Package Structure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Zip file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Contains: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Bounding coordinates for a map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List of waypoints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Each waypoint has a folder containing all relevant videos, audio, or text resources.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Metadata file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Contained in root of zip file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Lists overall description and file verification hashes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2834450" y="2129300"/>
            <a:ext cx="7964100" cy="9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