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5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67C-D0CE-4D96-8F52-D71BB45088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6976-DF93-4A13-8D23-9BAB332D3B09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67C-D0CE-4D96-8F52-D71BB45088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6976-DF93-4A13-8D23-9BAB332D3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67C-D0CE-4D96-8F52-D71BB45088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6976-DF93-4A13-8D23-9BAB332D3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67C-D0CE-4D96-8F52-D71BB45088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6976-DF93-4A13-8D23-9BAB332D3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67C-D0CE-4D96-8F52-D71BB45088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6976-DF93-4A13-8D23-9BAB332D3B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67C-D0CE-4D96-8F52-D71BB45088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6976-DF93-4A13-8D23-9BAB332D3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67C-D0CE-4D96-8F52-D71BB45088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6976-DF93-4A13-8D23-9BAB332D3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67C-D0CE-4D96-8F52-D71BB45088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6976-DF93-4A13-8D23-9BAB332D3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67C-D0CE-4D96-8F52-D71BB45088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6976-DF93-4A13-8D23-9BAB332D3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67C-D0CE-4D96-8F52-D71BB45088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6976-DF93-4A13-8D23-9BAB332D3B0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E67C-D0CE-4D96-8F52-D71BB45088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6976-DF93-4A13-8D23-9BAB332D3B09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097E67C-D0CE-4D96-8F52-D71BB4508885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D5B6976-DF93-4A13-8D23-9BAB332D3B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514600"/>
            <a:ext cx="4648200" cy="106692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Project Layout: My Journal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 basic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0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 features</a:t>
            </a:r>
          </a:p>
          <a:p>
            <a:r>
              <a:rPr lang="en-US" dirty="0" smtClean="0"/>
              <a:t>Mess Menu</a:t>
            </a:r>
          </a:p>
          <a:p>
            <a:r>
              <a:rPr lang="en-US" dirty="0" smtClean="0"/>
              <a:t>Event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Connectivity with blue-tooth</a:t>
            </a:r>
          </a:p>
          <a:p>
            <a:pPr lvl="1"/>
            <a:r>
              <a:rPr lang="en-US" dirty="0" smtClean="0"/>
              <a:t>Photos</a:t>
            </a:r>
            <a:endParaRPr lang="en-US" dirty="0" smtClean="0"/>
          </a:p>
          <a:p>
            <a:r>
              <a:rPr lang="en-US" dirty="0" smtClean="0"/>
              <a:t>Time table</a:t>
            </a:r>
          </a:p>
          <a:p>
            <a:r>
              <a:rPr lang="en-US" dirty="0" smtClean="0"/>
              <a:t>Synchronize with Google Calendar</a:t>
            </a:r>
          </a:p>
          <a:p>
            <a:r>
              <a:rPr lang="en-US" dirty="0" smtClean="0"/>
              <a:t>Notes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feature/signup feature for new users</a:t>
            </a:r>
          </a:p>
          <a:p>
            <a:pPr lvl="1"/>
            <a:r>
              <a:rPr lang="en-US" dirty="0" smtClean="0"/>
              <a:t>This leads them to their dashboard.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67" y="1271728"/>
            <a:ext cx="2086266" cy="3943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0" y="3093394"/>
            <a:ext cx="75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6724" r="25702" b="3106"/>
          <a:stretch/>
        </p:blipFill>
        <p:spPr>
          <a:xfrm>
            <a:off x="6261327" y="1444565"/>
            <a:ext cx="2058906" cy="329765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13" name="TextBox 12"/>
          <p:cNvSpPr txBox="1"/>
          <p:nvPr/>
        </p:nvSpPr>
        <p:spPr>
          <a:xfrm>
            <a:off x="7010400" y="1905000"/>
            <a:ext cx="9144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Username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0400" y="2362200"/>
            <a:ext cx="9144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Password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10400" y="3810000"/>
            <a:ext cx="10668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New user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Button1: Check today’s schedule</a:t>
            </a:r>
          </a:p>
          <a:p>
            <a:pPr lvl="1"/>
            <a:r>
              <a:rPr lang="en-US" dirty="0" smtClean="0"/>
              <a:t>Button2: Check schedule</a:t>
            </a:r>
          </a:p>
          <a:p>
            <a:pPr lvl="1"/>
            <a:r>
              <a:rPr lang="en-US" dirty="0" smtClean="0"/>
              <a:t>Button3: </a:t>
            </a:r>
            <a:r>
              <a:rPr lang="en-US" dirty="0"/>
              <a:t>Create events</a:t>
            </a:r>
          </a:p>
          <a:p>
            <a:pPr lvl="1"/>
            <a:r>
              <a:rPr lang="en-US" dirty="0" smtClean="0"/>
              <a:t>Button4: Storage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67" y="838200"/>
            <a:ext cx="2086266" cy="3943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0" t="7902" r="33289" b="15246"/>
          <a:stretch/>
        </p:blipFill>
        <p:spPr>
          <a:xfrm>
            <a:off x="5683728" y="1194879"/>
            <a:ext cx="1832343" cy="2928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20959" y="1501143"/>
            <a:ext cx="1695111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Today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78" y="1186774"/>
            <a:ext cx="1702093" cy="3143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20959" y="1981200"/>
            <a:ext cx="16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0959" y="23505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4474" y="2673483"/>
            <a:ext cx="127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Menu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13978" y="3048000"/>
            <a:ext cx="126564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r>
              <a:rPr lang="en-US" dirty="0" smtClean="0"/>
              <a:t>Time Table</a:t>
            </a:r>
          </a:p>
          <a:p>
            <a:r>
              <a:rPr lang="en-US" dirty="0" smtClean="0"/>
              <a:t>Mess Menu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these will be fragments in flip mode.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90600"/>
            <a:ext cx="2086266" cy="39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183</TotalTime>
  <Words>86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Thatch</vt:lpstr>
      <vt:lpstr>Project Layout: My Journal</vt:lpstr>
      <vt:lpstr>Features</vt:lpstr>
      <vt:lpstr>Activity 1 </vt:lpstr>
      <vt:lpstr>Activity2 </vt:lpstr>
      <vt:lpstr>Activity3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Layout: My Journal</dc:title>
  <dc:creator>Ayush Garg</dc:creator>
  <cp:lastModifiedBy>Ayush Garg</cp:lastModifiedBy>
  <cp:revision>8</cp:revision>
  <dcterms:created xsi:type="dcterms:W3CDTF">2016-06-21T07:32:29Z</dcterms:created>
  <dcterms:modified xsi:type="dcterms:W3CDTF">2016-06-21T11:35:39Z</dcterms:modified>
</cp:coreProperties>
</file>