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57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79DC-4B4D-8D0C-6B1C-9821F26F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D1B9D-8A57-E291-042C-2DAF68E5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E94B3-6221-DCAA-F8DF-505EBBA3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46910-9405-E04B-396A-EA63D87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AF6C1-5839-ADA1-29BB-3F416A2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2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B112B-6F52-58AB-8478-0165B1B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CC268-C531-B196-51BF-A007DD5A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C96A8-E75F-C070-2E3B-67327D40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16D8F-7B7E-016B-8DAB-584B2B90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D16CF-32AE-3508-8399-B5C73A3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50C89-B7B1-6437-2FAE-E79A12FA2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DA3FD9-6C5C-A2C6-E7F0-88E15884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2DC12-74BF-3B2B-3DEC-A941D06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313ED-A089-66EE-8AE4-ABDE5AE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4AF7-9367-AAB1-3DEB-D5EA0EAB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77E9B-7A00-7588-5C50-02977464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A1DDF-3D8E-9D2C-5DA5-9B9359E9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2E939-3E37-DA14-D3A4-1A911E4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59B7-5BB4-A75E-A6BE-3986590D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9D511-0241-3F49-5775-78A03949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1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8B230-D536-9EF9-5F14-9D859E61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EB90B-C886-0F73-4431-B8AB3D9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25076-CABC-8940-B722-DB22916B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BCDBA-D619-90C6-920E-C5C8915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64123-DD60-3E5A-9D16-53A8710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94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C484A-38DB-8354-3DE8-2781443D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CD66E-1B1E-5DB5-E055-21D1CBB9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8422F-3FF7-C493-6DFE-B3508D82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B9AB0-5587-1254-4950-F8B0F26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026F8-65C2-E5D7-CFFA-8A390870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B62FEC-1B14-8C1B-2ECD-9A3967D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1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44579-A20D-918D-DB42-BFA467F8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6893B-C96F-EE40-1002-9DA1AD31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61D2A-23D3-2CF0-C551-251206E1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100D3-3158-E08F-1E81-9186A0DA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F34A23-F63A-31CC-4FC4-7D9B5C9E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8CCF7-4BCB-8884-32BA-236361D8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424349-2145-FAA6-998D-F0248F77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9F7070-09C4-C088-0BB0-E0F082A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4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2E2EA-24FB-5434-24FD-618FC121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09D4C8-CA1B-D324-39A3-4582CEF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75B6E4-0467-6136-4BF7-F58EAE62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91DE1-D93B-F7F5-0515-EED26DE9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2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6A82FB-BDF5-B81F-B7DC-FF05474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9C983E-3DD5-B515-08D2-1E157DF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C0127-57D4-F47E-A740-9381FF5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39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1D72-3612-BCA5-7AC0-59AAA02A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56BEA-D744-362D-D957-B6C7BCAB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6D7A4-A88C-C9AC-18CB-2AAB6348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2CF972-FA3C-99BB-F62A-CB64495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1B1532-27AD-DCF3-4FE6-847553E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B5660-3891-1FAC-4071-AE8FADA3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E98C-6078-7471-1178-79ACB43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271FDD-4071-8489-9EE7-454C9D36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2408E6-800B-131C-2791-092D9DF3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C5699-C97A-F544-BE37-A6A7246A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767910-ECEA-6624-6621-980BBD36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F00B0-6108-6AA3-0795-5280360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4C9FD0-B71C-CAC6-9637-A9C1F72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40A8F-E614-78E8-E530-314A20FA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17A10-2BAD-1008-7FAA-E8DCA5E75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0EBD-0E3E-4BA3-97C1-FDE62A91BC36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BC64B-1028-F33E-585A-C7FE4615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3DA9A-18CF-77A4-6771-6158C629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1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055440" y="328376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71627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343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623252" y="299525"/>
            <a:ext cx="57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5202399" y="124886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929750" y="1248861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5202399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929750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34873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660240"/>
            <a:ext cx="3307055" cy="2711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781" y="710658"/>
            <a:ext cx="3393933" cy="261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668972"/>
            <a:ext cx="3494083" cy="26940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3347191" y="140142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Dataset Comparison Statistical Properties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4218424-BC3E-23F0-F7F4-D83EAFB23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3640372"/>
            <a:ext cx="3307055" cy="2507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CF46EAF-CC38-81C0-5790-DBC2C851C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2822" y="3640372"/>
            <a:ext cx="3357850" cy="25338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A1D20F-588E-E98B-BACC-3610FDCD2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3644075"/>
            <a:ext cx="3494083" cy="25037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AA7B93D-4694-21FC-B5BF-268634DA9A00}"/>
              </a:ext>
            </a:extLst>
          </p:cNvPr>
          <p:cNvSpPr txBox="1"/>
          <p:nvPr/>
        </p:nvSpPr>
        <p:spPr>
          <a:xfrm rot="16200000">
            <a:off x="-140569" y="1862128"/>
            <a:ext cx="17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continuous / discrete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4FA156-1B88-E48E-1336-B95B045ACFCF}"/>
              </a:ext>
            </a:extLst>
          </p:cNvPr>
          <p:cNvSpPr txBox="1"/>
          <p:nvPr/>
        </p:nvSpPr>
        <p:spPr>
          <a:xfrm rot="16200000">
            <a:off x="200991" y="4688096"/>
            <a:ext cx="10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20501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892805" y="328376"/>
            <a:ext cx="45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15828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16036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7033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031435" y="328376"/>
            <a:ext cx="62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4706642" y="1224659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512303" y="122837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4706642" y="4567262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642642" y="4511690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80878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Text, Diagramm, Grafiksoftware enthält.&#10;&#10;Automatisch generierte Beschreibung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1" y="2060225"/>
            <a:ext cx="3483718" cy="2711554"/>
          </a:xfrm>
          <a:prstGeom prst="rect">
            <a:avLst/>
          </a:prstGeom>
        </p:spPr>
      </p:pic>
      <p:pic>
        <p:nvPicPr>
          <p:cNvPr id="8" name="Grafik 7" descr="Ein Bild, das Text, Screenshot, Diagramm, Grafiksoftware enthält.&#10;&#10;Automatisch generierte Beschreibung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90" y="2060225"/>
            <a:ext cx="3393933" cy="2711554"/>
          </a:xfrm>
          <a:prstGeom prst="rect">
            <a:avLst/>
          </a:prstGeom>
        </p:spPr>
      </p:pic>
      <p:pic>
        <p:nvPicPr>
          <p:cNvPr id="10" name="Grafik 9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8" y="2060225"/>
            <a:ext cx="3494083" cy="271155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2528848" y="1522527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Dataset Comparison Statistical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301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0254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360278-67B1-4FB3-EA46-B2DAD3C43CFF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421115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3388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Gagulic</dc:creator>
  <cp:lastModifiedBy>Dario Gagulic</cp:lastModifiedBy>
  <cp:revision>7</cp:revision>
  <dcterms:created xsi:type="dcterms:W3CDTF">2023-07-25T10:35:16Z</dcterms:created>
  <dcterms:modified xsi:type="dcterms:W3CDTF">2023-08-06T20:17:28Z</dcterms:modified>
</cp:coreProperties>
</file>