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0" r:id="rId6"/>
    <p:sldId id="257" r:id="rId7"/>
    <p:sldId id="261" r:id="rId8"/>
    <p:sldId id="262" r:id="rId9"/>
    <p:sldId id="263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96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B79DC-4B4D-8D0C-6B1C-9821F26FA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5D1B9D-8A57-E291-042C-2DAF68E50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FE94B3-6221-DCAA-F8DF-505EBBA3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0EBD-0E3E-4BA3-97C1-FDE62A91BC36}" type="datetimeFigureOut">
              <a:rPr lang="de-CH" smtClean="0"/>
              <a:t>07.08.2023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B46910-9405-E04B-396A-EA63D87A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5AF6C1-5839-ADA1-29BB-3F416A28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3989-EAA5-4E2A-87AA-23EBFB849D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426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AB112B-6F52-58AB-8478-0165B1B7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6CC268-C531-B196-51BF-A007DD5AE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9C96A8-E75F-C070-2E3B-67327D40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0EBD-0E3E-4BA3-97C1-FDE62A91BC36}" type="datetimeFigureOut">
              <a:rPr lang="de-CH" smtClean="0"/>
              <a:t>07.08.2023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F16D8F-7B7E-016B-8DAB-584B2B90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CD16CF-32AE-3508-8399-B5C73A3E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3989-EAA5-4E2A-87AA-23EBFB849D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864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750C89-B7B1-6437-2FAE-E79A12FA2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DA3FD9-6C5C-A2C6-E7F0-88E15884F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02DC12-74BF-3B2B-3DEC-A941D06E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0EBD-0E3E-4BA3-97C1-FDE62A91BC36}" type="datetimeFigureOut">
              <a:rPr lang="de-CH" smtClean="0"/>
              <a:t>07.08.2023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8313ED-A089-66EE-8AE4-ABDE5AE6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2A4AF7-9367-AAB1-3DEB-D5EA0EAB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3989-EAA5-4E2A-87AA-23EBFB849D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786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77E9B-7A00-7588-5C50-02977464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A1DDF-3D8E-9D2C-5DA5-9B9359E9A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42E939-3E37-DA14-D3A4-1A911E4E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0EBD-0E3E-4BA3-97C1-FDE62A91BC36}" type="datetimeFigureOut">
              <a:rPr lang="de-CH" smtClean="0"/>
              <a:t>07.08.2023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E659B7-5BB4-A75E-A6BE-3986590D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09D511-0241-3F49-5775-78A03949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3989-EAA5-4E2A-87AA-23EBFB849D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210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8B230-D536-9EF9-5F14-9D859E614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6EB90B-C886-0F73-4431-B8AB3D9B6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25076-CABC-8940-B722-DB22916B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0EBD-0E3E-4BA3-97C1-FDE62A91BC36}" type="datetimeFigureOut">
              <a:rPr lang="de-CH" smtClean="0"/>
              <a:t>07.08.2023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ABCDBA-D619-90C6-920E-C5C89157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64123-DD60-3E5A-9D16-53A87105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3989-EAA5-4E2A-87AA-23EBFB849D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949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C484A-38DB-8354-3DE8-2781443D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1CD66E-1B1E-5DB5-E055-21D1CBB9A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8422F-3FF7-C493-6DFE-B3508D82C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9B9AB0-5587-1254-4950-F8B0F267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0EBD-0E3E-4BA3-97C1-FDE62A91BC36}" type="datetimeFigureOut">
              <a:rPr lang="de-CH" smtClean="0"/>
              <a:t>07.08.2023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C026F8-65C2-E5D7-CFFA-8A390870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B62FEC-1B14-8C1B-2ECD-9A3967DD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3989-EAA5-4E2A-87AA-23EBFB849D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414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44579-A20D-918D-DB42-BFA467F8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06893B-C96F-EE40-1002-9DA1AD310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F61D2A-23D3-2CF0-C551-251206E11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5100D3-3158-E08F-1E81-9186A0DAA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F34A23-F63A-31CC-4FC4-7D9B5C9E4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D8CCF7-4BCB-8884-32BA-236361D8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0EBD-0E3E-4BA3-97C1-FDE62A91BC36}" type="datetimeFigureOut">
              <a:rPr lang="de-CH" smtClean="0"/>
              <a:t>07.08.2023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0424349-2145-FAA6-998D-F0248F77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69F7070-09C4-C088-0BB0-E0F082A8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3989-EAA5-4E2A-87AA-23EBFB849D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549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2E2EA-24FB-5434-24FD-618FC121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09D4C8-CA1B-D324-39A3-4582CEFD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0EBD-0E3E-4BA3-97C1-FDE62A91BC36}" type="datetimeFigureOut">
              <a:rPr lang="de-CH" smtClean="0"/>
              <a:t>07.08.2023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75B6E4-0467-6136-4BF7-F58EAE62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791DE1-D93B-F7F5-0515-EED26DE9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3989-EAA5-4E2A-87AA-23EBFB849D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229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6A82FB-BDF5-B81F-B7DC-FF05474C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0EBD-0E3E-4BA3-97C1-FDE62A91BC36}" type="datetimeFigureOut">
              <a:rPr lang="de-CH" smtClean="0"/>
              <a:t>07.08.2023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49C983E-3DD5-B515-08D2-1E157DFA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AC0127-57D4-F47E-A740-9381FF54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3989-EAA5-4E2A-87AA-23EBFB849D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839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B1D72-3612-BCA5-7AC0-59AAA02A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56BEA-D744-362D-D957-B6C7BCAB3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36D7A4-A88C-C9AC-18CB-2AAB63484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2CF972-FA3C-99BB-F62A-CB64495A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0EBD-0E3E-4BA3-97C1-FDE62A91BC36}" type="datetimeFigureOut">
              <a:rPr lang="de-CH" smtClean="0"/>
              <a:t>07.08.2023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1B1532-27AD-DCF3-4FE6-847553E3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7B5660-3891-1FAC-4071-AE8FADA3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3989-EAA5-4E2A-87AA-23EBFB849D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10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28E98C-6078-7471-1178-79ACB438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271FDD-4071-8489-9EE7-454C9D369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2408E6-800B-131C-2791-092D9DF33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5C5699-C97A-F544-BE37-A6A7246A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0EBD-0E3E-4BA3-97C1-FDE62A91BC36}" type="datetimeFigureOut">
              <a:rPr lang="de-CH" smtClean="0"/>
              <a:t>07.08.2023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767910-ECEA-6624-6621-980BBD36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9F00B0-6108-6AA3-0795-5280360C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3989-EAA5-4E2A-87AA-23EBFB849D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1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4C9FD0-B71C-CAC6-9637-A9C1F72D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F40A8F-E614-78E8-E530-314A20FAE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017A10-2BAD-1008-7FAA-E8DCA5E75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F0EBD-0E3E-4BA3-97C1-FDE62A91BC36}" type="datetimeFigureOut">
              <a:rPr lang="de-CH" smtClean="0"/>
              <a:t>07.08.2023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8BC64B-1028-F33E-585A-C7FE4615E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83DA9A-18CF-77A4-6771-6158C629A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D3989-EAA5-4E2A-87AA-23EBFB849D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918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767B7D-51AD-9274-2918-E5C46B63E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862192"/>
            <a:ext cx="3936000" cy="2952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3D0AB4-AFBC-F492-1646-24B65E4FC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862192"/>
            <a:ext cx="3936000" cy="2952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98FA40-0C9A-98CD-2E20-91A7C9459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3814192"/>
            <a:ext cx="3936000" cy="2952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CF97527-C056-73AA-C97C-A25079A06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3814192"/>
            <a:ext cx="3936000" cy="29520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98D20B9-A807-E41D-3437-7F5FE7A14D0A}"/>
              </a:ext>
            </a:extLst>
          </p:cNvPr>
          <p:cNvSpPr txBox="1"/>
          <p:nvPr/>
        </p:nvSpPr>
        <p:spPr>
          <a:xfrm>
            <a:off x="4055440" y="328376"/>
            <a:ext cx="421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Scenario: Diabetes Prediction - True Score </a:t>
            </a:r>
          </a:p>
        </p:txBody>
      </p:sp>
    </p:spTree>
    <p:extLst>
      <p:ext uri="{BB962C8B-B14F-4D97-AF65-F5344CB8AC3E}">
        <p14:creationId xmlns:p14="http://schemas.microsoft.com/office/powerpoint/2010/main" val="271627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767B7D-51AD-9274-2918-E5C46B63E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862192"/>
            <a:ext cx="3936000" cy="2952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3D0AB4-AFBC-F492-1646-24B65E4FC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862192"/>
            <a:ext cx="3936000" cy="2952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98FA40-0C9A-98CD-2E20-91A7C9459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3814192"/>
            <a:ext cx="3936000" cy="2952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CF97527-C056-73AA-C97C-A25079A06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3814192"/>
            <a:ext cx="3936000" cy="2952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1E3C4BE-48C7-0DA9-0806-667265E59D46}"/>
              </a:ext>
            </a:extLst>
          </p:cNvPr>
          <p:cNvSpPr txBox="1"/>
          <p:nvPr/>
        </p:nvSpPr>
        <p:spPr>
          <a:xfrm>
            <a:off x="4216690" y="385852"/>
            <a:ext cx="51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Scenario: Credit Risk – Advanced Score MAY</a:t>
            </a:r>
          </a:p>
        </p:txBody>
      </p:sp>
    </p:spTree>
    <p:extLst>
      <p:ext uri="{BB962C8B-B14F-4D97-AF65-F5344CB8AC3E}">
        <p14:creationId xmlns:p14="http://schemas.microsoft.com/office/powerpoint/2010/main" val="34331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767B7D-51AD-9274-2918-E5C46B63E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862192"/>
            <a:ext cx="3936000" cy="2952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3D0AB4-AFBC-F492-1646-24B65E4FC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862192"/>
            <a:ext cx="3936000" cy="2952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98FA40-0C9A-98CD-2E20-91A7C9459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3814192"/>
            <a:ext cx="3936000" cy="2952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CF97527-C056-73AA-C97C-A25079A06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3814192"/>
            <a:ext cx="3936000" cy="2952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CC51812-D6C8-7A3C-BA3B-0632AC47CEBF}"/>
              </a:ext>
            </a:extLst>
          </p:cNvPr>
          <p:cNvSpPr txBox="1"/>
          <p:nvPr/>
        </p:nvSpPr>
        <p:spPr>
          <a:xfrm>
            <a:off x="3623252" y="299525"/>
            <a:ext cx="573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Scenario: Credit Risk– Comparison Overall Trust Scores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CB50256-1675-94CE-2A00-8FCE60F364C2}"/>
              </a:ext>
            </a:extLst>
          </p:cNvPr>
          <p:cNvSpPr txBox="1"/>
          <p:nvPr/>
        </p:nvSpPr>
        <p:spPr>
          <a:xfrm>
            <a:off x="5202399" y="1248862"/>
            <a:ext cx="935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kern="1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True Score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8B9AC03-07B2-7071-5B4E-C51DA285D14A}"/>
              </a:ext>
            </a:extLst>
          </p:cNvPr>
          <p:cNvSpPr txBox="1"/>
          <p:nvPr/>
        </p:nvSpPr>
        <p:spPr>
          <a:xfrm>
            <a:off x="8929750" y="1248861"/>
            <a:ext cx="935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kern="1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Limited Score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C17D892-2316-A282-E19C-938E721D4F27}"/>
              </a:ext>
            </a:extLst>
          </p:cNvPr>
          <p:cNvSpPr txBox="1"/>
          <p:nvPr/>
        </p:nvSpPr>
        <p:spPr>
          <a:xfrm>
            <a:off x="5202399" y="4259383"/>
            <a:ext cx="935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kern="1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Advanced Score MUST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0F45A90-DA23-2C70-2036-0676776C427E}"/>
              </a:ext>
            </a:extLst>
          </p:cNvPr>
          <p:cNvSpPr txBox="1"/>
          <p:nvPr/>
        </p:nvSpPr>
        <p:spPr>
          <a:xfrm>
            <a:off x="8929750" y="4259383"/>
            <a:ext cx="935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kern="1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Advanced Score MAY</a:t>
            </a:r>
          </a:p>
        </p:txBody>
      </p:sp>
    </p:spTree>
    <p:extLst>
      <p:ext uri="{BB962C8B-B14F-4D97-AF65-F5344CB8AC3E}">
        <p14:creationId xmlns:p14="http://schemas.microsoft.com/office/powerpoint/2010/main" val="1348736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A480428-F7AE-E988-8A34-1826C272C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8653" y="660240"/>
            <a:ext cx="3307055" cy="271155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B1A6AA0-9DEC-4D96-6F8D-C9AEE267A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4781" y="710658"/>
            <a:ext cx="3393933" cy="261071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49EB733-EAA0-CBFB-E2A6-F28605CC10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639" y="668972"/>
            <a:ext cx="3494083" cy="269409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C294FDAB-FF2D-3FD2-C0B5-444416A985ED}"/>
              </a:ext>
            </a:extLst>
          </p:cNvPr>
          <p:cNvSpPr txBox="1"/>
          <p:nvPr/>
        </p:nvSpPr>
        <p:spPr>
          <a:xfrm>
            <a:off x="3347191" y="140142"/>
            <a:ext cx="719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Scenario: Credit Risk – Dataset Comparison Statistical Properties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4218424-BC3E-23F0-F7F4-D83EAFB231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8653" y="3640372"/>
            <a:ext cx="3307055" cy="250742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CF46EAF-CC38-81C0-5790-DBC2C851C7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42822" y="3640372"/>
            <a:ext cx="3357850" cy="253380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1A1D20F-588E-E98B-BACC-3610FDCD25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639" y="3644075"/>
            <a:ext cx="3494083" cy="250372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AA7B93D-4694-21FC-B5BF-268634DA9A00}"/>
              </a:ext>
            </a:extLst>
          </p:cNvPr>
          <p:cNvSpPr txBox="1"/>
          <p:nvPr/>
        </p:nvSpPr>
        <p:spPr>
          <a:xfrm rot="16200000">
            <a:off x="-140569" y="1862128"/>
            <a:ext cx="1736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continuous / discrete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4FA156-1B88-E48E-1336-B95B045ACFCF}"/>
              </a:ext>
            </a:extLst>
          </p:cNvPr>
          <p:cNvSpPr txBox="1"/>
          <p:nvPr/>
        </p:nvSpPr>
        <p:spPr>
          <a:xfrm rot="16200000">
            <a:off x="200991" y="4688096"/>
            <a:ext cx="105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categorical</a:t>
            </a:r>
          </a:p>
        </p:txBody>
      </p:sp>
    </p:spTree>
    <p:extLst>
      <p:ext uri="{BB962C8B-B14F-4D97-AF65-F5344CB8AC3E}">
        <p14:creationId xmlns:p14="http://schemas.microsoft.com/office/powerpoint/2010/main" val="205012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767B7D-51AD-9274-2918-E5C46B63E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862192"/>
            <a:ext cx="3936000" cy="2952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3D0AB4-AFBC-F492-1646-24B65E4FC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862192"/>
            <a:ext cx="3936000" cy="2952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98FA40-0C9A-98CD-2E20-91A7C9459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3814192"/>
            <a:ext cx="3936000" cy="2952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CF97527-C056-73AA-C97C-A25079A06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3814192"/>
            <a:ext cx="3936000" cy="29520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98D20B9-A807-E41D-3437-7F5FE7A14D0A}"/>
              </a:ext>
            </a:extLst>
          </p:cNvPr>
          <p:cNvSpPr txBox="1"/>
          <p:nvPr/>
        </p:nvSpPr>
        <p:spPr>
          <a:xfrm>
            <a:off x="3892805" y="328376"/>
            <a:ext cx="453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Scenario: Diabetes Prediction - Limited Score </a:t>
            </a:r>
          </a:p>
        </p:txBody>
      </p:sp>
    </p:spTree>
    <p:extLst>
      <p:ext uri="{BB962C8B-B14F-4D97-AF65-F5344CB8AC3E}">
        <p14:creationId xmlns:p14="http://schemas.microsoft.com/office/powerpoint/2010/main" val="158282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767B7D-51AD-9274-2918-E5C46B63E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862192"/>
            <a:ext cx="3936000" cy="2952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3D0AB4-AFBC-F492-1646-24B65E4FC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862192"/>
            <a:ext cx="3936000" cy="2952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98FA40-0C9A-98CD-2E20-91A7C9459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3814192"/>
            <a:ext cx="3936000" cy="2952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CF97527-C056-73AA-C97C-A25079A06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3814192"/>
            <a:ext cx="3936000" cy="29520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98D20B9-A807-E41D-3437-7F5FE7A14D0A}"/>
              </a:ext>
            </a:extLst>
          </p:cNvPr>
          <p:cNvSpPr txBox="1"/>
          <p:nvPr/>
        </p:nvSpPr>
        <p:spPr>
          <a:xfrm>
            <a:off x="3532197" y="328376"/>
            <a:ext cx="525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Scenario: Diabetes Prediction - Advanced Score MUST</a:t>
            </a:r>
          </a:p>
        </p:txBody>
      </p:sp>
    </p:spTree>
    <p:extLst>
      <p:ext uri="{BB962C8B-B14F-4D97-AF65-F5344CB8AC3E}">
        <p14:creationId xmlns:p14="http://schemas.microsoft.com/office/powerpoint/2010/main" val="160363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767B7D-51AD-9274-2918-E5C46B63E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862192"/>
            <a:ext cx="3936000" cy="2952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3D0AB4-AFBC-F492-1646-24B65E4FC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862192"/>
            <a:ext cx="3936000" cy="2952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98FA40-0C9A-98CD-2E20-91A7C9459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3814192"/>
            <a:ext cx="3936000" cy="2952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CF97527-C056-73AA-C97C-A25079A06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3814192"/>
            <a:ext cx="3936000" cy="29520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98D20B9-A807-E41D-3437-7F5FE7A14D0A}"/>
              </a:ext>
            </a:extLst>
          </p:cNvPr>
          <p:cNvSpPr txBox="1"/>
          <p:nvPr/>
        </p:nvSpPr>
        <p:spPr>
          <a:xfrm>
            <a:off x="3532197" y="328376"/>
            <a:ext cx="525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Scenario: Diabetes Prediction - Advanced Score MAY</a:t>
            </a:r>
          </a:p>
        </p:txBody>
      </p:sp>
    </p:spTree>
    <p:extLst>
      <p:ext uri="{BB962C8B-B14F-4D97-AF65-F5344CB8AC3E}">
        <p14:creationId xmlns:p14="http://schemas.microsoft.com/office/powerpoint/2010/main" val="170333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767B7D-51AD-9274-2918-E5C46B63E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862192"/>
            <a:ext cx="3936000" cy="2952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3D0AB4-AFBC-F492-1646-24B65E4FC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862192"/>
            <a:ext cx="3936000" cy="2952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98FA40-0C9A-98CD-2E20-91A7C9459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3814192"/>
            <a:ext cx="3936000" cy="2952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CF97527-C056-73AA-C97C-A25079A06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3814192"/>
            <a:ext cx="3936000" cy="2952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CC51812-D6C8-7A3C-BA3B-0632AC47CEBF}"/>
              </a:ext>
            </a:extLst>
          </p:cNvPr>
          <p:cNvSpPr txBox="1"/>
          <p:nvPr/>
        </p:nvSpPr>
        <p:spPr>
          <a:xfrm>
            <a:off x="3031435" y="328376"/>
            <a:ext cx="625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Scenario: Diabetes Prediction – Comparison Overall Trust Scores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CB50256-1675-94CE-2A00-8FCE60F364C2}"/>
              </a:ext>
            </a:extLst>
          </p:cNvPr>
          <p:cNvSpPr txBox="1"/>
          <p:nvPr/>
        </p:nvSpPr>
        <p:spPr>
          <a:xfrm>
            <a:off x="4706642" y="1224659"/>
            <a:ext cx="935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kern="1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True Score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8B9AC03-07B2-7071-5B4E-C51DA285D14A}"/>
              </a:ext>
            </a:extLst>
          </p:cNvPr>
          <p:cNvSpPr txBox="1"/>
          <p:nvPr/>
        </p:nvSpPr>
        <p:spPr>
          <a:xfrm>
            <a:off x="8512303" y="1228372"/>
            <a:ext cx="935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kern="1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Limited Score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C17D892-2316-A282-E19C-938E721D4F27}"/>
              </a:ext>
            </a:extLst>
          </p:cNvPr>
          <p:cNvSpPr txBox="1"/>
          <p:nvPr/>
        </p:nvSpPr>
        <p:spPr>
          <a:xfrm>
            <a:off x="4706642" y="4567262"/>
            <a:ext cx="935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kern="1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Advanced Score MUST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0F45A90-DA23-2C70-2036-0676776C427E}"/>
              </a:ext>
            </a:extLst>
          </p:cNvPr>
          <p:cNvSpPr txBox="1"/>
          <p:nvPr/>
        </p:nvSpPr>
        <p:spPr>
          <a:xfrm>
            <a:off x="8642642" y="4511690"/>
            <a:ext cx="935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kern="1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Advanced Score MAY</a:t>
            </a:r>
          </a:p>
        </p:txBody>
      </p:sp>
    </p:spTree>
    <p:extLst>
      <p:ext uri="{BB962C8B-B14F-4D97-AF65-F5344CB8AC3E}">
        <p14:creationId xmlns:p14="http://schemas.microsoft.com/office/powerpoint/2010/main" val="80878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Screenshot, Text, Diagramm, Grafiksoftware enthält.&#10;&#10;Automatisch generierte Beschreibung">
            <a:extLst>
              <a:ext uri="{FF2B5EF4-FFF2-40B4-BE49-F238E27FC236}">
                <a16:creationId xmlns:a16="http://schemas.microsoft.com/office/drawing/2014/main" id="{0A480428-F7AE-E988-8A34-1826C272C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91" y="2060225"/>
            <a:ext cx="3483718" cy="2711554"/>
          </a:xfrm>
          <a:prstGeom prst="rect">
            <a:avLst/>
          </a:prstGeom>
        </p:spPr>
      </p:pic>
      <p:pic>
        <p:nvPicPr>
          <p:cNvPr id="8" name="Grafik 7" descr="Ein Bild, das Text, Screenshot, Diagramm, Grafiksoftware enthält.&#10;&#10;Automatisch generierte Beschreibung">
            <a:extLst>
              <a:ext uri="{FF2B5EF4-FFF2-40B4-BE49-F238E27FC236}">
                <a16:creationId xmlns:a16="http://schemas.microsoft.com/office/drawing/2014/main" id="{8B1A6AA0-9DEC-4D96-6F8D-C9AEE267A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990" y="2060225"/>
            <a:ext cx="3393933" cy="2711554"/>
          </a:xfrm>
          <a:prstGeom prst="rect">
            <a:avLst/>
          </a:prstGeom>
        </p:spPr>
      </p:pic>
      <p:pic>
        <p:nvPicPr>
          <p:cNvPr id="10" name="Grafik 9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149EB733-EAA0-CBFB-E2A6-F28605CC10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08" y="2060225"/>
            <a:ext cx="3494083" cy="271155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C294FDAB-FF2D-3FD2-C0B5-444416A985ED}"/>
              </a:ext>
            </a:extLst>
          </p:cNvPr>
          <p:cNvSpPr txBox="1"/>
          <p:nvPr/>
        </p:nvSpPr>
        <p:spPr>
          <a:xfrm>
            <a:off x="2528848" y="1522527"/>
            <a:ext cx="719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Scenario: Diabetes Prediction – Dataset Comparison Statistical Properties</a:t>
            </a:r>
          </a:p>
        </p:txBody>
      </p:sp>
    </p:spTree>
    <p:extLst>
      <p:ext uri="{BB962C8B-B14F-4D97-AF65-F5344CB8AC3E}">
        <p14:creationId xmlns:p14="http://schemas.microsoft.com/office/powerpoint/2010/main" val="3013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767B7D-51AD-9274-2918-E5C46B63E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862192"/>
            <a:ext cx="3936000" cy="2952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3D0AB4-AFBC-F492-1646-24B65E4FC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862192"/>
            <a:ext cx="3936000" cy="2952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98FA40-0C9A-98CD-2E20-91A7C9459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3814192"/>
            <a:ext cx="3936000" cy="2952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CF97527-C056-73AA-C97C-A25079A06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3814192"/>
            <a:ext cx="3936000" cy="29520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98D20B9-A807-E41D-3437-7F5FE7A14D0A}"/>
              </a:ext>
            </a:extLst>
          </p:cNvPr>
          <p:cNvSpPr txBox="1"/>
          <p:nvPr/>
        </p:nvSpPr>
        <p:spPr>
          <a:xfrm>
            <a:off x="4682458" y="385852"/>
            <a:ext cx="421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Scenario: Credit Risk - True Score </a:t>
            </a:r>
          </a:p>
        </p:txBody>
      </p:sp>
    </p:spTree>
    <p:extLst>
      <p:ext uri="{BB962C8B-B14F-4D97-AF65-F5344CB8AC3E}">
        <p14:creationId xmlns:p14="http://schemas.microsoft.com/office/powerpoint/2010/main" val="2025463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767B7D-51AD-9274-2918-E5C46B63E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862192"/>
            <a:ext cx="3936000" cy="2952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3D0AB4-AFBC-F492-1646-24B65E4FC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862192"/>
            <a:ext cx="3936000" cy="2952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98FA40-0C9A-98CD-2E20-91A7C9459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3814192"/>
            <a:ext cx="3936000" cy="2952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CF97527-C056-73AA-C97C-A25079A06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3814192"/>
            <a:ext cx="3936000" cy="2952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4360278-67B1-4FB3-EA46-B2DAD3C43CFF}"/>
              </a:ext>
            </a:extLst>
          </p:cNvPr>
          <p:cNvSpPr txBox="1"/>
          <p:nvPr/>
        </p:nvSpPr>
        <p:spPr>
          <a:xfrm>
            <a:off x="4682458" y="385852"/>
            <a:ext cx="421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Scenario: Credit Risk - Limited Score </a:t>
            </a:r>
          </a:p>
        </p:txBody>
      </p:sp>
    </p:spTree>
    <p:extLst>
      <p:ext uri="{BB962C8B-B14F-4D97-AF65-F5344CB8AC3E}">
        <p14:creationId xmlns:p14="http://schemas.microsoft.com/office/powerpoint/2010/main" val="4211154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767B7D-51AD-9274-2918-E5C46B63E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862192"/>
            <a:ext cx="3936000" cy="2952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3D0AB4-AFBC-F492-1646-24B65E4FC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862192"/>
            <a:ext cx="3936000" cy="2952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98FA40-0C9A-98CD-2E20-91A7C9459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801" y="3814192"/>
            <a:ext cx="3936000" cy="2952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CF97527-C056-73AA-C97C-A25079A06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0450" y="3814192"/>
            <a:ext cx="3936000" cy="2952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1E3C4BE-48C7-0DA9-0806-667265E59D46}"/>
              </a:ext>
            </a:extLst>
          </p:cNvPr>
          <p:cNvSpPr txBox="1"/>
          <p:nvPr/>
        </p:nvSpPr>
        <p:spPr>
          <a:xfrm>
            <a:off x="4216690" y="385852"/>
            <a:ext cx="51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Scenario: Credit Risk – Advanced Score MUST</a:t>
            </a:r>
          </a:p>
        </p:txBody>
      </p:sp>
    </p:spTree>
    <p:extLst>
      <p:ext uri="{BB962C8B-B14F-4D97-AF65-F5344CB8AC3E}">
        <p14:creationId xmlns:p14="http://schemas.microsoft.com/office/powerpoint/2010/main" val="338881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Breitbild</PresentationFormat>
  <Paragraphs>22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Dario Gagulic</dc:creator>
  <cp:lastModifiedBy>Dario Gagulic</cp:lastModifiedBy>
  <cp:revision>7</cp:revision>
  <dcterms:created xsi:type="dcterms:W3CDTF">2023-07-25T10:35:16Z</dcterms:created>
  <dcterms:modified xsi:type="dcterms:W3CDTF">2023-08-07T00:26:01Z</dcterms:modified>
</cp:coreProperties>
</file>