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67" r:id="rId5"/>
    <p:sldId id="257" r:id="rId6"/>
    <p:sldId id="258" r:id="rId7"/>
    <p:sldId id="260" r:id="rId8"/>
    <p:sldId id="265" r:id="rId9"/>
    <p:sldId id="261" r:id="rId10"/>
    <p:sldId id="269" r:id="rId11"/>
    <p:sldId id="264" r:id="rId12"/>
    <p:sldId id="271" r:id="rId13"/>
    <p:sldId id="270" r:id="rId14"/>
    <p:sldId id="263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5" d="100"/>
          <a:sy n="105" d="100"/>
        </p:scale>
        <p:origin x="-14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t>01.04.2015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t>01.04.2015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t>01.04.2015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t>01.04.2015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t>01.04.2015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t>01.04.2015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t>01.04.2015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t>01.04.2015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t>01.04.2015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t>01.04.2015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t>01.04.2015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E4FDA-C044-479F-B4CF-31789185B5D6}" type="datetimeFigureOut">
              <a:rPr lang="ru-RU" smtClean="0"/>
              <a:t>01.04.2015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8D7-EAAE-408A-B702-8740E8FCDD4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470025"/>
          </a:xfrm>
        </p:spPr>
        <p:txBody>
          <a:bodyPr/>
          <a:lstStyle/>
          <a:p>
            <a:r>
              <a:rPr lang="ru-RU" dirty="0" smtClean="0"/>
              <a:t>Кластеризация</a:t>
            </a:r>
            <a:br>
              <a:rPr lang="ru-RU" dirty="0" smtClean="0"/>
            </a:br>
            <a:r>
              <a:rPr lang="ru-RU" dirty="0" smtClean="0"/>
              <a:t>результатов поиска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68144" y="3717032"/>
            <a:ext cx="1864296" cy="792088"/>
          </a:xfrm>
        </p:spPr>
        <p:txBody>
          <a:bodyPr>
            <a:normAutofit fontScale="70000" lnSpcReduction="20000"/>
          </a:bodyPr>
          <a:lstStyle/>
          <a:p>
            <a:r>
              <a:rPr lang="ru-RU" sz="2400" dirty="0" smtClean="0"/>
              <a:t>Лицей 1533</a:t>
            </a:r>
            <a:br>
              <a:rPr lang="ru-RU" sz="2400" dirty="0" smtClean="0"/>
            </a:br>
            <a:r>
              <a:rPr lang="ru-RU" sz="2400" dirty="0" smtClean="0"/>
              <a:t>2015 г.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621803"/>
              </p:ext>
            </p:extLst>
          </p:nvPr>
        </p:nvGraphicFramePr>
        <p:xfrm>
          <a:off x="1403648" y="4581128"/>
          <a:ext cx="6096000" cy="128815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48000"/>
                <a:gridCol w="3048000"/>
              </a:tblGrid>
              <a:tr h="648072">
                <a:tc>
                  <a:txBody>
                    <a:bodyPr/>
                    <a:lstStyle/>
                    <a:p>
                      <a:r>
                        <a:rPr lang="ru-RU" dirty="0" smtClean="0"/>
                        <a:t>Исполнители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err="1" smtClean="0"/>
                        <a:t>Гайдамашко</a:t>
                      </a:r>
                      <a:r>
                        <a:rPr lang="ru-RU" b="0" baseline="0" dirty="0" smtClean="0"/>
                        <a:t> Даниил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/>
                        <a:t>Карпенко Максим</a:t>
                      </a:r>
                    </a:p>
                  </a:txBody>
                  <a:tcPr/>
                </a:tc>
              </a:tr>
              <a:tr h="5337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/>
                        <a:t>Заказчик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Завриев</a:t>
                      </a:r>
                      <a:r>
                        <a:rPr lang="ru-RU" dirty="0" smtClean="0"/>
                        <a:t> Н.К.,</a:t>
                      </a:r>
                      <a:r>
                        <a:rPr lang="ru-RU" baseline="0" dirty="0" smtClean="0"/>
                        <a:t> преподаватель ЛИТ 1533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алгоритмы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u="sng" dirty="0" err="1"/>
              <a:t>Стемминг</a:t>
            </a:r>
            <a:r>
              <a:rPr lang="ru-RU" dirty="0"/>
              <a:t> — это процесс нахождения</a:t>
            </a:r>
            <a:r>
              <a:rPr lang="en-US" dirty="0"/>
              <a:t> </a:t>
            </a:r>
            <a:r>
              <a:rPr lang="ru-RU" dirty="0"/>
              <a:t>основы слова для заданного исходного слова. Основа слова необязательно совпадает с морфологическим корнем слова</a:t>
            </a:r>
            <a:r>
              <a:rPr lang="ru-RU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  <a:p>
            <a:r>
              <a:rPr lang="ru-RU" u="sng" dirty="0" err="1"/>
              <a:t>Стеммер</a:t>
            </a:r>
            <a:r>
              <a:rPr lang="ru-RU" u="sng" dirty="0"/>
              <a:t> (алгоритм </a:t>
            </a:r>
            <a:r>
              <a:rPr lang="ru-RU" u="sng" dirty="0" err="1"/>
              <a:t>стемминга</a:t>
            </a:r>
            <a:r>
              <a:rPr lang="ru-RU" u="sng" dirty="0"/>
              <a:t>) Портера</a:t>
            </a:r>
            <a:br>
              <a:rPr lang="ru-RU" u="sng" dirty="0"/>
            </a:br>
            <a:r>
              <a:rPr lang="ru-RU" u="sng" dirty="0"/>
              <a:t/>
            </a:r>
            <a:br>
              <a:rPr lang="ru-RU" u="sng" dirty="0"/>
            </a:br>
            <a:r>
              <a:rPr lang="ru-RU" dirty="0"/>
              <a:t>Существует ограниченное количество словообразующих суффиксов, и </a:t>
            </a:r>
            <a:r>
              <a:rPr lang="ru-RU" dirty="0" err="1"/>
              <a:t>стемминг</a:t>
            </a:r>
            <a:r>
              <a:rPr lang="ru-RU" dirty="0"/>
              <a:t> слова происходит без использования каких-либо баз основ: только множество существующих суффиксов и вручную заданные правила.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Алгоритм состоит из </a:t>
            </a:r>
            <a:r>
              <a:rPr lang="en-US" dirty="0" smtClean="0"/>
              <a:t>5</a:t>
            </a:r>
            <a:r>
              <a:rPr lang="ru-RU" dirty="0" smtClean="0"/>
              <a:t> </a:t>
            </a:r>
            <a:r>
              <a:rPr lang="ru-RU" dirty="0"/>
              <a:t>шагов. На каждом шаге отсекается словообразующий суффикс и оставшаяся часть проверяется на соответствие </a:t>
            </a:r>
            <a:r>
              <a:rPr lang="ru-RU" dirty="0" smtClean="0"/>
              <a:t>правилам.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94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алгоритмы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2"/>
          </a:xfrm>
        </p:spPr>
        <p:txBody>
          <a:bodyPr>
            <a:normAutofit fontScale="85000" lnSpcReduction="10000"/>
          </a:bodyPr>
          <a:lstStyle/>
          <a:p>
            <a:r>
              <a:rPr lang="ru-RU" u="sng" dirty="0" smtClean="0"/>
              <a:t>Сингулярное разложение матрицы </a:t>
            </a:r>
          </a:p>
          <a:p>
            <a:pPr>
              <a:buNone/>
            </a:pPr>
            <a:r>
              <a:rPr lang="ru-RU" i="1" dirty="0"/>
              <a:t> </a:t>
            </a:r>
            <a:r>
              <a:rPr lang="ru-RU" i="1" dirty="0" smtClean="0"/>
              <a:t>   A </a:t>
            </a:r>
            <a:r>
              <a:rPr lang="ru-RU" i="1" dirty="0"/>
              <a:t>= U W V</a:t>
            </a:r>
            <a:r>
              <a:rPr lang="ru-RU" i="1" baseline="30000" dirty="0"/>
              <a:t> T</a:t>
            </a:r>
            <a:r>
              <a:rPr lang="ru-RU" dirty="0" smtClean="0"/>
              <a:t>,</a:t>
            </a:r>
          </a:p>
          <a:p>
            <a:pPr>
              <a:buNone/>
            </a:pPr>
            <a:r>
              <a:rPr lang="ru-RU" dirty="0"/>
              <a:t> </a:t>
            </a:r>
            <a:r>
              <a:rPr lang="ru-RU" dirty="0" smtClean="0"/>
              <a:t>   </a:t>
            </a:r>
            <a:br>
              <a:rPr lang="ru-RU" dirty="0" smtClean="0"/>
            </a:br>
            <a:r>
              <a:rPr lang="ru-RU" i="1" dirty="0" smtClean="0"/>
              <a:t>A – </a:t>
            </a:r>
            <a:r>
              <a:rPr lang="ru-RU" dirty="0" smtClean="0"/>
              <a:t>матрица размера </a:t>
            </a:r>
            <a:r>
              <a:rPr lang="en-US" i="1" dirty="0" err="1" smtClean="0"/>
              <a:t>MxN</a:t>
            </a:r>
            <a:r>
              <a:rPr lang="en-US" dirty="0" smtClean="0"/>
              <a:t>,</a:t>
            </a:r>
            <a:r>
              <a:rPr lang="ru-RU" dirty="0"/>
              <a:t/>
            </a:r>
            <a:br>
              <a:rPr lang="ru-RU" dirty="0"/>
            </a:br>
            <a:r>
              <a:rPr lang="ru-RU" i="1" dirty="0" smtClean="0"/>
              <a:t>U</a:t>
            </a:r>
            <a:r>
              <a:rPr lang="ru-RU" dirty="0" smtClean="0"/>
              <a:t> - ортогональная матрица размером </a:t>
            </a:r>
            <a:r>
              <a:rPr lang="ru-RU" i="1" dirty="0" err="1" smtClean="0"/>
              <a:t>MxM</a:t>
            </a:r>
            <a:r>
              <a:rPr lang="ru-RU" dirty="0" smtClean="0"/>
              <a:t>, </a:t>
            </a:r>
            <a:br>
              <a:rPr lang="ru-RU" dirty="0" smtClean="0"/>
            </a:br>
            <a:r>
              <a:rPr lang="ru-RU" i="1" dirty="0" smtClean="0"/>
              <a:t>V</a:t>
            </a:r>
            <a:r>
              <a:rPr lang="ru-RU" dirty="0" smtClean="0"/>
              <a:t> - ортогональная матрица размером </a:t>
            </a:r>
            <a:r>
              <a:rPr lang="ru-RU" i="1" dirty="0" err="1"/>
              <a:t>NxN</a:t>
            </a:r>
            <a:r>
              <a:rPr lang="ru-RU" dirty="0" smtClean="0"/>
              <a:t>, </a:t>
            </a:r>
            <a:br>
              <a:rPr lang="ru-RU" dirty="0" smtClean="0"/>
            </a:br>
            <a:r>
              <a:rPr lang="ru-RU" i="1" dirty="0" smtClean="0"/>
              <a:t>W</a:t>
            </a:r>
            <a:r>
              <a:rPr lang="ru-RU" dirty="0" smtClean="0"/>
              <a:t> - матрица размером </a:t>
            </a:r>
            <a:r>
              <a:rPr lang="ru-RU" i="1" dirty="0" err="1" smtClean="0"/>
              <a:t>MxN</a:t>
            </a:r>
            <a:r>
              <a:rPr lang="ru-RU" dirty="0" smtClean="0"/>
              <a:t>, на главной диагонали которой находятся неотрицательные числа, расположенные в порядке убывания, а все </a:t>
            </a:r>
            <a:r>
              <a:rPr lang="ru-RU" dirty="0" err="1" smtClean="0"/>
              <a:t>внедиагональные</a:t>
            </a:r>
            <a:r>
              <a:rPr lang="ru-RU" dirty="0" smtClean="0"/>
              <a:t> элементы равны н</a:t>
            </a:r>
            <a:r>
              <a:rPr lang="ru-RU" dirty="0"/>
              <a:t>у</a:t>
            </a:r>
            <a:r>
              <a:rPr lang="ru-RU" dirty="0" smtClean="0"/>
              <a:t>лю.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алгоритмы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2"/>
          </a:xfrm>
        </p:spPr>
        <p:txBody>
          <a:bodyPr>
            <a:normAutofit/>
          </a:bodyPr>
          <a:lstStyle/>
          <a:p>
            <a:pPr marL="800100" indent="-457200"/>
            <a:r>
              <a:rPr lang="ru-RU" dirty="0" smtClean="0"/>
              <a:t>В ходе разложения мы получаем координаты документов и тегов в пространстве, после чего создаём взвешенный граф, где вершинами будут все теги и документы, причём каждые две из них соединены ребром.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951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алгоритмы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664"/>
          </a:xfrm>
        </p:spPr>
        <p:txBody>
          <a:bodyPr>
            <a:normAutofit/>
          </a:bodyPr>
          <a:lstStyle/>
          <a:p>
            <a:r>
              <a:rPr lang="ru-RU" sz="2700" u="sng" dirty="0" smtClean="0"/>
              <a:t>Алгоритм минимального </a:t>
            </a:r>
            <a:r>
              <a:rPr lang="ru-RU" sz="2700" u="sng" dirty="0" err="1" smtClean="0"/>
              <a:t>остовного</a:t>
            </a:r>
            <a:r>
              <a:rPr lang="ru-RU" sz="2700" u="sng" dirty="0" smtClean="0"/>
              <a:t> дерева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060848"/>
            <a:ext cx="6768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ru-RU" sz="2700" dirty="0" smtClean="0"/>
              <a:t>Построение на </a:t>
            </a:r>
            <a:r>
              <a:rPr lang="ru-RU" sz="2700" dirty="0"/>
              <a:t>графе </a:t>
            </a:r>
            <a:r>
              <a:rPr lang="ru-RU" sz="2700" dirty="0" smtClean="0"/>
              <a:t>минимального </a:t>
            </a:r>
            <a:r>
              <a:rPr lang="ru-RU" sz="2700" dirty="0" err="1" smtClean="0"/>
              <a:t>остовного</a:t>
            </a:r>
            <a:r>
              <a:rPr lang="ru-RU" sz="2700" dirty="0" smtClean="0"/>
              <a:t> дерева</a:t>
            </a:r>
          </a:p>
          <a:p>
            <a:pPr marL="514350" indent="-514350">
              <a:buAutoNum type="arabicParenR"/>
            </a:pPr>
            <a:r>
              <a:rPr lang="ru-RU" sz="2700" dirty="0" smtClean="0"/>
              <a:t>Удаление самых длинных рёбер, входящих в дерево</a:t>
            </a:r>
            <a:endParaRPr lang="ru-RU" sz="27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082002"/>
            <a:ext cx="2857500" cy="2162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3649" y="4437112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рисунке изображено минимальное </a:t>
            </a:r>
            <a:r>
              <a:rPr lang="ru-RU" dirty="0" err="1" smtClean="0"/>
              <a:t>остовное</a:t>
            </a:r>
            <a:r>
              <a:rPr lang="ru-RU" dirty="0" smtClean="0"/>
              <a:t> </a:t>
            </a:r>
            <a:r>
              <a:rPr lang="ru-RU" dirty="0"/>
              <a:t>дерево, полученное для девяти </a:t>
            </a:r>
            <a:r>
              <a:rPr lang="ru-RU" dirty="0" smtClean="0"/>
              <a:t>объектов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80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Проанализированы основные алгоритмы</a:t>
            </a:r>
          </a:p>
          <a:p>
            <a:r>
              <a:rPr lang="ru-RU" dirty="0" smtClean="0"/>
              <a:t>Реализованы библиотеки </a:t>
            </a:r>
            <a:r>
              <a:rPr lang="ru-RU" dirty="0" err="1" smtClean="0"/>
              <a:t>стемминга</a:t>
            </a:r>
            <a:r>
              <a:rPr lang="ru-RU" dirty="0" smtClean="0"/>
              <a:t> и удаления стоп-слов</a:t>
            </a:r>
            <a:endParaRPr lang="ru-RU" dirty="0"/>
          </a:p>
          <a:p>
            <a:r>
              <a:rPr lang="ru-RU" dirty="0" smtClean="0"/>
              <a:t>Найдены библиотеки сингулярного разложения матрицы</a:t>
            </a:r>
          </a:p>
          <a:p>
            <a:r>
              <a:rPr lang="ru-RU" dirty="0" smtClean="0"/>
              <a:t>Написан метод по выделению </a:t>
            </a:r>
            <a:r>
              <a:rPr lang="ru-RU" dirty="0" smtClean="0"/>
              <a:t>кластеров</a:t>
            </a:r>
            <a:endParaRPr lang="ru-RU" dirty="0"/>
          </a:p>
          <a:p>
            <a:r>
              <a:rPr lang="ru-RU" dirty="0" smtClean="0"/>
              <a:t>Написана тестовая программа для проверки правильности базовых алгоритмов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Выдача результатов на запрос в </a:t>
            </a:r>
            <a:r>
              <a:rPr lang="en-US" dirty="0" smtClean="0"/>
              <a:t>Google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04052"/>
            <a:ext cx="6892194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156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t="2579" r="34883" b="5520"/>
          <a:stretch/>
        </p:blipFill>
        <p:spPr bwMode="auto">
          <a:xfrm>
            <a:off x="586938" y="1268760"/>
            <a:ext cx="4824096" cy="5481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Выдача результатов на запрос в </a:t>
            </a:r>
            <a:r>
              <a:rPr lang="en-US" dirty="0" err="1" smtClean="0"/>
              <a:t>Yandex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130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Результаты поиска выводятся неупорядоченно тематически;</a:t>
            </a:r>
          </a:p>
          <a:p>
            <a:r>
              <a:rPr lang="ru-RU" dirty="0"/>
              <a:t>Неудобно работать с </a:t>
            </a:r>
            <a:r>
              <a:rPr lang="ru-RU" dirty="0" smtClean="0"/>
              <a:t>полученными данными;</a:t>
            </a:r>
          </a:p>
          <a:p>
            <a:r>
              <a:rPr lang="ru-RU" dirty="0" smtClean="0"/>
              <a:t>Необходимо прописывать более подробный запрос для получения конкретной информации;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954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</a:t>
            </a:r>
            <a:r>
              <a:rPr lang="en-US" dirty="0" smtClean="0"/>
              <a:t>Web-</a:t>
            </a:r>
            <a:r>
              <a:rPr lang="ru-RU" dirty="0" smtClean="0"/>
              <a:t>ресурс, отправляющий запросы в существующие интернет-поисковики</a:t>
            </a:r>
            <a:r>
              <a:rPr lang="ru-RU" dirty="0"/>
              <a:t> </a:t>
            </a:r>
            <a:r>
              <a:rPr lang="ru-RU" dirty="0" smtClean="0"/>
              <a:t> и реализующий кластеризацию результатов запроса путем обработки и </a:t>
            </a:r>
            <a:r>
              <a:rPr lang="ru-RU" dirty="0" smtClean="0"/>
              <a:t>тегирования </a:t>
            </a:r>
            <a:r>
              <a:rPr lang="ru-RU" dirty="0" smtClean="0"/>
              <a:t>получаемых </a:t>
            </a:r>
            <a:r>
              <a:rPr lang="en-US" dirty="0" smtClean="0"/>
              <a:t>Web-</a:t>
            </a:r>
            <a:r>
              <a:rPr lang="ru-RU" dirty="0" smtClean="0"/>
              <a:t>страниц.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предметную область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u="sng" dirty="0" smtClean="0"/>
              <a:t>Кластер</a:t>
            </a:r>
            <a:r>
              <a:rPr lang="ru-RU" dirty="0" smtClean="0"/>
              <a:t> – класс родственных элементов статистической совокупности.</a:t>
            </a:r>
          </a:p>
          <a:p>
            <a:r>
              <a:rPr lang="ru-RU" u="sng" dirty="0" smtClean="0"/>
              <a:t>Кластеризация результатов поиска</a:t>
            </a:r>
            <a:r>
              <a:rPr lang="ru-RU" dirty="0" smtClean="0"/>
              <a:t> – группировка результатов поиска в поисковой системе с целью упрощения работы с ними.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аналогов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859832"/>
              </p:ext>
            </p:extLst>
          </p:nvPr>
        </p:nvGraphicFramePr>
        <p:xfrm>
          <a:off x="457200" y="1600200"/>
          <a:ext cx="8229600" cy="402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Глубина анализа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Поддержка нескольких языков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Способ вывода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Clusty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Средняя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Группировка по папкам-кластерам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Nigma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Средняя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Фильтрация по тэгам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Compreno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</a:t>
                      </a:r>
                      <a:r>
                        <a:rPr lang="ru-RU" baseline="0" dirty="0" smtClean="0"/>
                        <a:t>ольшая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Реализация семантики текста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ru-RU" dirty="0" err="1" smtClean="0"/>
                        <a:t>наш_поисковик</a:t>
                      </a:r>
                      <a:r>
                        <a:rPr lang="en-US" dirty="0" smtClean="0"/>
                        <a:t>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Средняя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Группировка по папкам-кластерам,</a:t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графическое представление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2530586"/>
            <a:ext cx="1224136" cy="839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75856" y="2194011"/>
            <a:ext cx="208823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851920" y="42930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084168" y="2511741"/>
            <a:ext cx="914400" cy="87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DLL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084168" y="458112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6" idx="0"/>
            <a:endCxn id="5" idx="2"/>
          </p:cNvCxnSpPr>
          <p:nvPr/>
        </p:nvCxnSpPr>
        <p:spPr>
          <a:xfrm flipV="1">
            <a:off x="4309120" y="3706179"/>
            <a:ext cx="10852" cy="586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1"/>
            <a:endCxn id="5" idx="3"/>
          </p:cNvCxnSpPr>
          <p:nvPr/>
        </p:nvCxnSpPr>
        <p:spPr>
          <a:xfrm flipH="1" flipV="1">
            <a:off x="5364088" y="2950095"/>
            <a:ext cx="72008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8" idx="0"/>
            <a:endCxn id="7" idx="2"/>
          </p:cNvCxnSpPr>
          <p:nvPr/>
        </p:nvCxnSpPr>
        <p:spPr>
          <a:xfrm flipV="1">
            <a:off x="6541368" y="3388451"/>
            <a:ext cx="0" cy="1192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67744" y="263691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4" idx="3"/>
            <a:endCxn id="5" idx="1"/>
          </p:cNvCxnSpPr>
          <p:nvPr/>
        </p:nvCxnSpPr>
        <p:spPr>
          <a:xfrm flipV="1">
            <a:off x="1619672" y="2950095"/>
            <a:ext cx="165618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алгоритмы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u="sng" dirty="0" smtClean="0"/>
              <a:t>Латентно-семантический анализ (</a:t>
            </a:r>
            <a:r>
              <a:rPr lang="en-US" u="sng" dirty="0" smtClean="0"/>
              <a:t>LSA)</a:t>
            </a:r>
            <a:endParaRPr lang="ru-RU" u="sng" dirty="0" smtClean="0"/>
          </a:p>
          <a:p>
            <a:pPr marL="514350" indent="-514350">
              <a:buAutoNum type="arabicParenR"/>
            </a:pPr>
            <a:r>
              <a:rPr lang="ru-RU" dirty="0" smtClean="0"/>
              <a:t>Удаление из текста стоп-слов</a:t>
            </a:r>
          </a:p>
          <a:p>
            <a:pPr marL="514350" indent="-514350">
              <a:buAutoNum type="arabicParenR"/>
            </a:pPr>
            <a:r>
              <a:rPr lang="ru-RU" dirty="0" err="1" smtClean="0"/>
              <a:t>Стемминг</a:t>
            </a:r>
            <a:r>
              <a:rPr lang="ru-RU" dirty="0" smtClean="0"/>
              <a:t> оставшегося текста</a:t>
            </a:r>
          </a:p>
          <a:p>
            <a:pPr marL="514350" indent="-514350">
              <a:buAutoNum type="arabicParenR"/>
            </a:pPr>
            <a:r>
              <a:rPr lang="ru-RU" dirty="0" smtClean="0"/>
              <a:t>Удаление слов, не повторяющихся в других текстах</a:t>
            </a:r>
          </a:p>
          <a:p>
            <a:pPr marL="514350" indent="-514350">
              <a:buAutoNum type="arabicParenR"/>
            </a:pPr>
            <a:r>
              <a:rPr lang="ru-RU" dirty="0" smtClean="0"/>
              <a:t>Составление частотной матрицы</a:t>
            </a:r>
          </a:p>
          <a:p>
            <a:pPr marL="514350" indent="-514350">
              <a:buAutoNum type="arabicParenR"/>
            </a:pPr>
            <a:r>
              <a:rPr lang="ru-RU" dirty="0" smtClean="0"/>
              <a:t>Сингулярное разложение частотной матрицы</a:t>
            </a:r>
          </a:p>
          <a:p>
            <a:pPr marL="514350" indent="-514350">
              <a:buAutoNum type="arabicParenR"/>
            </a:pPr>
            <a:r>
              <a:rPr lang="ru-RU" dirty="0" smtClean="0"/>
              <a:t>Создание графа из тегов и документов и </a:t>
            </a:r>
            <a:r>
              <a:rPr lang="ru-RU" dirty="0"/>
              <a:t>в</a:t>
            </a:r>
            <a:r>
              <a:rPr lang="ru-RU" dirty="0" smtClean="0"/>
              <a:t>ыделение кластеров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317</Words>
  <Application>Microsoft Office PowerPoint</Application>
  <PresentationFormat>Экран (4:3)</PresentationFormat>
  <Paragraphs>73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Кластеризация результатов поиска</vt:lpstr>
      <vt:lpstr>Выдача результатов на запрос в Google</vt:lpstr>
      <vt:lpstr>Выдача результатов на запрос в Yandex</vt:lpstr>
      <vt:lpstr>Итог</vt:lpstr>
      <vt:lpstr>Постановка задачи:</vt:lpstr>
      <vt:lpstr>Введение в предметную область</vt:lpstr>
      <vt:lpstr>Обзор аналогов</vt:lpstr>
      <vt:lpstr>Структура проекта</vt:lpstr>
      <vt:lpstr>Используемые алгоритмы</vt:lpstr>
      <vt:lpstr>Используемые алгоритмы</vt:lpstr>
      <vt:lpstr>Используемые алгоритмы</vt:lpstr>
      <vt:lpstr>Используемые алгоритмы</vt:lpstr>
      <vt:lpstr>Используемые алгоритмы</vt:lpstr>
      <vt:lpstr>Ход работы</vt:lpstr>
    </vt:vector>
  </TitlesOfParts>
  <Company>LIT1533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Кластеризация результатов поиска</dc:title>
  <dc:creator>daniil.gajdamashko</dc:creator>
  <cp:lastModifiedBy>user</cp:lastModifiedBy>
  <cp:revision>37</cp:revision>
  <dcterms:created xsi:type="dcterms:W3CDTF">2015-02-19T09:50:13Z</dcterms:created>
  <dcterms:modified xsi:type="dcterms:W3CDTF">2015-04-01T18:13:14Z</dcterms:modified>
</cp:coreProperties>
</file>