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60D84-D785-4C3E-9A89-B4D7F8A0BBE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BCC7-DBE8-4496-BCCB-4A9EFC60CA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2BCC7-DBE8-4496-BCCB-4A9EFC60CA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Webserver Gateway Interface,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pasarela</a:t>
            </a:r>
            <a:r>
              <a:rPr lang="en-US" dirty="0" smtClean="0"/>
              <a:t> o</a:t>
            </a:r>
            <a:r>
              <a:rPr lang="en-US" baseline="0" dirty="0" smtClean="0"/>
              <a:t> Puente de </a:t>
            </a:r>
            <a:r>
              <a:rPr lang="en-US" baseline="0" dirty="0" err="1" smtClean="0"/>
              <a:t>comunicacion</a:t>
            </a:r>
            <a:r>
              <a:rPr lang="en-US" baseline="0" dirty="0" smtClean="0"/>
              <a:t> entre python Django y 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>Nginx </a:t>
            </a:r>
            <a:r>
              <a:rPr lang="en-US" baseline="0" dirty="0" err="1" smtClean="0"/>
              <a:t>sirve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requests </a:t>
            </a:r>
            <a:r>
              <a:rPr lang="en-US" baseline="0" dirty="0" err="1" smtClean="0"/>
              <a:t>externamente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gunicorn</a:t>
            </a:r>
            <a:r>
              <a:rPr lang="en-US" baseline="0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2BCC7-DBE8-4496-BCCB-4A9EFC60CA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1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73FDE07-60FC-4F0C-B7D8-9BB11B7CA894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install/" TargetMode="External"/><Relationship Id="rId2" Type="http://schemas.openxmlformats.org/officeDocument/2006/relationships/hyperlink" Target="https://docs.docker.com/install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projects/conda/en/latest/user-guide/install/index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mamg/docker_django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79120" y="413948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6699"/>
                </a:solidFill>
                <a:latin typeface="Arial"/>
              </a:rPr>
              <a:t>Python Day 1</a:t>
            </a:r>
            <a:r>
              <a:rPr dirty="0"/>
              <a:t/>
            </a:r>
            <a:br>
              <a:rPr dirty="0"/>
            </a:br>
            <a:r>
              <a:rPr lang="en-US" sz="4400" b="0" strike="noStrike" spc="-1" dirty="0">
                <a:solidFill>
                  <a:srgbClr val="006699"/>
                </a:solidFill>
                <a:latin typeface="Arial"/>
              </a:rPr>
              <a:t>Asynchronous Tasks With Django and Celery using Docker-Compose.</a:t>
            </a:r>
          </a:p>
        </p:txBody>
      </p:sp>
      <p:pic>
        <p:nvPicPr>
          <p:cNvPr id="86" name="Imagen 85"/>
          <p:cNvPicPr/>
          <p:nvPr/>
        </p:nvPicPr>
        <p:blipFill>
          <a:blip r:embed="rId2"/>
          <a:srcRect l="13190" t="12387" r="14467" b="22504"/>
          <a:stretch/>
        </p:blipFill>
        <p:spPr>
          <a:xfrm>
            <a:off x="894080" y="1452880"/>
            <a:ext cx="2560320" cy="1536120"/>
          </a:xfrm>
          <a:prstGeom prst="rect">
            <a:avLst/>
          </a:prstGeom>
          <a:ln>
            <a:noFill/>
          </a:ln>
        </p:spPr>
      </p:pic>
      <p:pic>
        <p:nvPicPr>
          <p:cNvPr id="87" name="Imagen 8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57569" t="8748" r="11585" b="59383"/>
          <a:stretch/>
        </p:blipFill>
        <p:spPr>
          <a:xfrm>
            <a:off x="6410960" y="1575640"/>
            <a:ext cx="2743200" cy="129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err="1" smtClean="0"/>
              <a:t>Herramientas</a:t>
            </a:r>
            <a:r>
              <a:rPr lang="en-US" spc="-1" dirty="0" smtClean="0"/>
              <a:t> a </a:t>
            </a:r>
            <a:r>
              <a:rPr lang="en-US" spc="-1" dirty="0" err="1" smtClean="0"/>
              <a:t>usar</a:t>
            </a:r>
            <a:endParaRPr lang="en-US" dirty="0"/>
          </a:p>
        </p:txBody>
      </p:sp>
      <p:sp>
        <p:nvSpPr>
          <p:cNvPr id="4" name="AutoShape 2" descr="Resultado de imagen para nginx"/>
          <p:cNvSpPr>
            <a:spLocks noGrp="1" noChangeAspect="1" noChangeArrowheads="1"/>
          </p:cNvSpPr>
          <p:nvPr>
            <p:ph type="body"/>
          </p:nvPr>
        </p:nvSpPr>
        <p:spPr bwMode="auto">
          <a:xfrm>
            <a:off x="504000" y="1330960"/>
            <a:ext cx="9071640" cy="48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r>
              <a:rPr lang="en-US" dirty="0" err="1" smtClean="0"/>
              <a:t>Herramienta</a:t>
            </a:r>
            <a:r>
              <a:rPr lang="en-US" dirty="0" smtClean="0"/>
              <a:t> para </a:t>
            </a:r>
            <a:r>
              <a:rPr lang="en-US" dirty="0" err="1" smtClean="0"/>
              <a:t>crear</a:t>
            </a:r>
            <a:r>
              <a:rPr lang="en-US" dirty="0" smtClean="0"/>
              <a:t>, </a:t>
            </a:r>
            <a:r>
              <a:rPr lang="en-US" dirty="0" err="1" smtClean="0"/>
              <a:t>publicar</a:t>
            </a:r>
            <a:r>
              <a:rPr lang="en-US" dirty="0" smtClean="0"/>
              <a:t> y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contenedores</a:t>
            </a:r>
            <a:r>
              <a:rPr lang="en-US" dirty="0" smtClean="0"/>
              <a:t>, lo que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empaquetar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 con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depedencias</a:t>
            </a:r>
            <a:endParaRPr lang="en-US" dirty="0" smtClean="0"/>
          </a:p>
          <a:p>
            <a:endParaRPr lang="es-ES" b="1" dirty="0" smtClean="0"/>
          </a:p>
          <a:p>
            <a:r>
              <a:rPr lang="es-ES" b="1" dirty="0" err="1" smtClean="0"/>
              <a:t>Docker</a:t>
            </a:r>
            <a:r>
              <a:rPr lang="es-ES" b="1" dirty="0" smtClean="0"/>
              <a:t> </a:t>
            </a:r>
            <a:r>
              <a:rPr lang="es-ES" b="1" dirty="0" err="1"/>
              <a:t>Compose</a:t>
            </a:r>
            <a:r>
              <a:rPr lang="es-ES" dirty="0"/>
              <a:t> es una herramienta que permite simplificar el uso de </a:t>
            </a:r>
            <a:r>
              <a:rPr lang="es-ES" b="1" dirty="0" err="1"/>
              <a:t>Docker</a:t>
            </a:r>
            <a:r>
              <a:rPr lang="es-ES" dirty="0"/>
              <a:t>, generando scripts que facilitan el diseño y la construcción de servicios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Servidor</a:t>
            </a:r>
            <a:r>
              <a:rPr lang="en-US" dirty="0" smtClean="0"/>
              <a:t> HTTP gratis, open source de gran </a:t>
            </a:r>
            <a:r>
              <a:rPr lang="en-US" dirty="0" err="1" smtClean="0"/>
              <a:t>rendimiento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6" name="Picture 4" descr="Resultado de imagen para ngin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8" y="5069528"/>
            <a:ext cx="1145941" cy="26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n para what is dock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8" y="1183030"/>
            <a:ext cx="897962" cy="76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err="1" smtClean="0"/>
              <a:t>Herramientas</a:t>
            </a:r>
            <a:r>
              <a:rPr lang="en-US" spc="-1" dirty="0" smtClean="0"/>
              <a:t> a </a:t>
            </a:r>
            <a:r>
              <a:rPr lang="en-US" spc="-1" dirty="0" err="1" smtClean="0"/>
              <a:t>usar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/>
          </p:nvPr>
        </p:nvSpPr>
        <p:spPr>
          <a:xfrm>
            <a:off x="504000" y="1397636"/>
            <a:ext cx="9071640" cy="438444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Servidor</a:t>
            </a:r>
            <a:r>
              <a:rPr lang="en-US" dirty="0" smtClean="0"/>
              <a:t> HTTP Python WSGI (Webserver Gateway Interface)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 framework con </a:t>
            </a:r>
            <a:r>
              <a:rPr lang="en-US" dirty="0" err="1" smtClean="0"/>
              <a:t>baterias</a:t>
            </a:r>
            <a:r>
              <a:rPr lang="en-US" dirty="0" smtClean="0"/>
              <a:t> que </a:t>
            </a:r>
            <a:r>
              <a:rPr lang="en-US" dirty="0" err="1" smtClean="0"/>
              <a:t>apoya</a:t>
            </a:r>
            <a:r>
              <a:rPr lang="en-US" dirty="0" smtClean="0"/>
              <a:t> el </a:t>
            </a:r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rapido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limpio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un sistema de gestión de bases de datos relacional orientado a objetos y de código abierto</a:t>
            </a:r>
            <a:endParaRPr lang="en-US" dirty="0"/>
          </a:p>
        </p:txBody>
      </p:sp>
      <p:pic>
        <p:nvPicPr>
          <p:cNvPr id="4" name="Picture 8" descr="https://gunicorn.org/images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9" y="1310155"/>
            <a:ext cx="1883482" cy="53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django frame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82" y="2813193"/>
            <a:ext cx="1460942" cy="8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postgre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9" y="4885370"/>
            <a:ext cx="996152" cy="77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32880" y="17940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¿Que </a:t>
            </a:r>
            <a:r>
              <a:rPr lang="en-US" sz="4400" b="0" strike="noStrike" spc="-1" dirty="0" err="1">
                <a:latin typeface="Arial"/>
              </a:rPr>
              <a:t>vamos</a:t>
            </a:r>
            <a:r>
              <a:rPr lang="en-US" sz="4400" b="0" strike="noStrike" spc="-1" dirty="0">
                <a:latin typeface="Arial"/>
              </a:rPr>
              <a:t> a </a:t>
            </a:r>
            <a:r>
              <a:rPr lang="en-US" sz="4400" b="0" strike="noStrike" spc="-1" dirty="0" err="1">
                <a:latin typeface="Arial"/>
              </a:rPr>
              <a:t>hacer</a:t>
            </a:r>
            <a:r>
              <a:rPr lang="en-US" sz="4400" b="0" strike="noStrike" spc="-1" dirty="0">
                <a:latin typeface="Arial"/>
              </a:rPr>
              <a:t>?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 dirty="0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28" name="Picture 4" descr="dock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7" y="2997201"/>
            <a:ext cx="9557385" cy="10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Paso 1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Install Docker and Docker-Compose</a:t>
            </a:r>
          </a:p>
          <a:p>
            <a:endParaRPr lang="en-US" dirty="0" smtClean="0">
              <a:hlinkClick r:id="rId2"/>
            </a:endParaRPr>
          </a:p>
          <a:p>
            <a:pPr algn="ctr"/>
            <a:r>
              <a:rPr lang="en-US" dirty="0" smtClean="0">
                <a:hlinkClick r:id="rId2"/>
              </a:rPr>
              <a:t>https://docs.docker.com/install/</a:t>
            </a:r>
            <a:endParaRPr lang="en-US" dirty="0" smtClean="0"/>
          </a:p>
          <a:p>
            <a:pPr algn="ctr"/>
            <a:endParaRPr lang="en-US" dirty="0" smtClean="0">
              <a:hlinkClick r:id="rId3"/>
            </a:endParaRPr>
          </a:p>
          <a:p>
            <a:pPr algn="ctr"/>
            <a:r>
              <a:rPr lang="en-US" dirty="0" smtClean="0">
                <a:hlinkClick r:id="rId3"/>
              </a:rPr>
              <a:t>https://docs.docker.com/compose/install/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Paso 2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s-419" dirty="0" smtClean="0"/>
              <a:t>Instalar </a:t>
            </a:r>
            <a:r>
              <a:rPr lang="es-419" dirty="0" err="1" smtClean="0"/>
              <a:t>Miniconda</a:t>
            </a:r>
            <a:r>
              <a:rPr lang="es-419" dirty="0" smtClean="0"/>
              <a:t>	</a:t>
            </a:r>
          </a:p>
          <a:p>
            <a:pPr lvl="1"/>
            <a:r>
              <a:rPr lang="es-419" dirty="0" smtClean="0">
                <a:hlinkClick r:id="rId2"/>
              </a:rPr>
              <a:t>https://conda.io/projects/conda/en/latest/user-guide/install/index.html</a:t>
            </a:r>
            <a:endParaRPr lang="es-419" dirty="0" smtClean="0"/>
          </a:p>
          <a:p>
            <a:pPr lvl="1"/>
            <a:endParaRPr lang="es-419" dirty="0" smtClean="0"/>
          </a:p>
          <a:p>
            <a:r>
              <a:rPr lang="es-419" dirty="0" smtClean="0"/>
              <a:t>Instalar Django en un ambiente virtual.</a:t>
            </a:r>
          </a:p>
          <a:p>
            <a:pPr lvl="1"/>
            <a:r>
              <a:rPr lang="es-419" dirty="0" err="1"/>
              <a:t>c</a:t>
            </a:r>
            <a:r>
              <a:rPr lang="es-419" dirty="0" err="1" smtClean="0"/>
              <a:t>onda</a:t>
            </a:r>
            <a:r>
              <a:rPr lang="es-419" dirty="0" smtClean="0"/>
              <a:t> </a:t>
            </a:r>
            <a:r>
              <a:rPr lang="es-419" dirty="0" err="1" smtClean="0"/>
              <a:t>create</a:t>
            </a:r>
            <a:r>
              <a:rPr lang="es-419" dirty="0" smtClean="0"/>
              <a:t> </a:t>
            </a:r>
            <a:r>
              <a:rPr lang="en-US" dirty="0"/>
              <a:t>-</a:t>
            </a:r>
            <a:r>
              <a:rPr lang="en-US" dirty="0" smtClean="0"/>
              <a:t>n </a:t>
            </a:r>
            <a:r>
              <a:rPr lang="en-US" dirty="0" err="1" smtClean="0"/>
              <a:t>pythonnicaragua</a:t>
            </a:r>
            <a:r>
              <a:rPr lang="en-US" dirty="0" smtClean="0"/>
              <a:t> python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 err="1" smtClean="0"/>
              <a:t>gunicorn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Crear</a:t>
            </a:r>
            <a:r>
              <a:rPr lang="en-US" dirty="0" smtClean="0"/>
              <a:t> Proyecto </a:t>
            </a:r>
            <a:r>
              <a:rPr lang="en-US" dirty="0" err="1" smtClean="0"/>
              <a:t>inicial</a:t>
            </a:r>
            <a:r>
              <a:rPr lang="en-US" dirty="0" smtClean="0"/>
              <a:t> de Django</a:t>
            </a:r>
          </a:p>
          <a:p>
            <a:pPr lvl="1"/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</a:t>
            </a:r>
            <a:r>
              <a:rPr lang="en-US" dirty="0" err="1" smtClean="0"/>
              <a:t>pythonnicaragua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Empezamos</a:t>
            </a:r>
            <a:r>
              <a:rPr lang="en-US" dirty="0" smtClean="0"/>
              <a:t> con Docker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algn="ctr"/>
            <a:endParaRPr lang="en-US" sz="3200" dirty="0" smtClean="0">
              <a:hlinkClick r:id="rId2"/>
            </a:endParaRPr>
          </a:p>
          <a:p>
            <a:pPr algn="ctr"/>
            <a:endParaRPr lang="en-US" sz="3200" dirty="0">
              <a:hlinkClick r:id="rId2"/>
            </a:endParaRPr>
          </a:p>
          <a:p>
            <a:pPr algn="ctr"/>
            <a:endParaRPr lang="en-US" sz="3200" dirty="0" smtClean="0">
              <a:hlinkClick r:id="rId2"/>
            </a:endParaRPr>
          </a:p>
          <a:p>
            <a:pPr algn="ctr"/>
            <a:r>
              <a:rPr lang="en-US" sz="3200" dirty="0" smtClean="0">
                <a:hlinkClick r:id="rId2"/>
              </a:rPr>
              <a:t>https://github.com/marcosmamg/docker_django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118</Words>
  <Application>Microsoft Office PowerPoint</Application>
  <PresentationFormat>Personalizado</PresentationFormat>
  <Paragraphs>41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Presentación de PowerPoint</vt:lpstr>
      <vt:lpstr>Herramientas a usar</vt:lpstr>
      <vt:lpstr>Herramientas a usar</vt:lpstr>
      <vt:lpstr>Presentación de PowerPoint</vt:lpstr>
      <vt:lpstr>Paso 1</vt:lpstr>
      <vt:lpstr>Paso 2</vt:lpstr>
      <vt:lpstr>Empezamos con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Marcos Moreno</cp:lastModifiedBy>
  <cp:revision>12</cp:revision>
  <dcterms:created xsi:type="dcterms:W3CDTF">2019-01-25T19:24:42Z</dcterms:created>
  <dcterms:modified xsi:type="dcterms:W3CDTF">2019-01-26T03:50:03Z</dcterms:modified>
  <dc:language>en-US</dc:language>
</cp:coreProperties>
</file>