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400675" cy="5400675"/>
  <p:notesSz cx="7099300" cy="10234613"/>
  <p:defaultTextStyle>
    <a:defPPr>
      <a:defRPr lang="es-ES"/>
    </a:defPPr>
    <a:lvl1pPr marL="0" algn="l" defTabSz="6171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08596" algn="l" defTabSz="6171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17194" algn="l" defTabSz="6171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25790" algn="l" defTabSz="6171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234386" algn="l" defTabSz="6171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542983" algn="l" defTabSz="6171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851580" algn="l" defTabSz="6171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160176" algn="l" defTabSz="6171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468772" algn="l" defTabSz="6171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>
          <p15:clr>
            <a:srgbClr val="A4A3A4"/>
          </p15:clr>
        </p15:guide>
        <p15:guide id="2" pos="17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2832" y="102"/>
      </p:cViewPr>
      <p:guideLst>
        <p:guide orient="horz" pos="1701"/>
        <p:guide pos="170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BD027C2-16BE-44A6-90C1-BAF7C3ED27EF}" type="datetimeFigureOut">
              <a:rPr lang="es-ES" smtClean="0"/>
              <a:pPr/>
              <a:t>28/02/2019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631950" y="768350"/>
            <a:ext cx="38354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6B978F-3C3C-4232-BE9F-1F5A1F677BF7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1719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8596" algn="l" defTabSz="61719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17194" algn="l" defTabSz="61719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25790" algn="l" defTabSz="61719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34386" algn="l" defTabSz="61719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42983" algn="l" defTabSz="61719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51580" algn="l" defTabSz="61719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60176" algn="l" defTabSz="61719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68772" algn="l" defTabSz="61719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B978F-3C3C-4232-BE9F-1F5A1F677BF7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5051" y="1677710"/>
            <a:ext cx="4590574" cy="115764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10101" y="3060383"/>
            <a:ext cx="3780473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2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9FF8-CB25-49F3-8D17-DD12422C1BC8}" type="datetimeFigureOut">
              <a:rPr lang="es-ES" smtClean="0"/>
              <a:pPr/>
              <a:t>28/02/2019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5054-6DBB-4E05-9F2D-2B1C1789DFD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9FF8-CB25-49F3-8D17-DD12422C1BC8}" type="datetimeFigureOut">
              <a:rPr lang="es-ES" smtClean="0"/>
              <a:pPr/>
              <a:t>28/02/2019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5054-6DBB-4E05-9F2D-2B1C1789DFD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775347" y="203776"/>
            <a:ext cx="860733" cy="435429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91274" y="203776"/>
            <a:ext cx="2494062" cy="435429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9FF8-CB25-49F3-8D17-DD12422C1BC8}" type="datetimeFigureOut">
              <a:rPr lang="es-ES" smtClean="0"/>
              <a:pPr/>
              <a:t>28/02/2019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5054-6DBB-4E05-9F2D-2B1C1789DFD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9FF8-CB25-49F3-8D17-DD12422C1BC8}" type="datetimeFigureOut">
              <a:rPr lang="es-ES" smtClean="0"/>
              <a:pPr/>
              <a:t>28/02/2019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5054-6DBB-4E05-9F2D-2B1C1789DFD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6616" y="3470435"/>
            <a:ext cx="4590574" cy="1072634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26616" y="2289037"/>
            <a:ext cx="4590574" cy="1181397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859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1719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2579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3438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4298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515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6017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6877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9FF8-CB25-49F3-8D17-DD12422C1BC8}" type="datetimeFigureOut">
              <a:rPr lang="es-ES" smtClean="0"/>
              <a:pPr/>
              <a:t>28/02/2019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5054-6DBB-4E05-9F2D-2B1C1789DFD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91274" y="1190149"/>
            <a:ext cx="1677398" cy="336792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958683" y="1190149"/>
            <a:ext cx="1677397" cy="336792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9FF8-CB25-49F3-8D17-DD12422C1BC8}" type="datetimeFigureOut">
              <a:rPr lang="es-ES" smtClean="0"/>
              <a:pPr/>
              <a:t>28/02/2019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5054-6DBB-4E05-9F2D-2B1C1789DFD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0034" y="216278"/>
            <a:ext cx="4860608" cy="900112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70035" y="1208902"/>
            <a:ext cx="2386236" cy="50381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8596" indent="0">
              <a:buNone/>
              <a:defRPr sz="1300" b="1"/>
            </a:lvl2pPr>
            <a:lvl3pPr marL="617194" indent="0">
              <a:buNone/>
              <a:defRPr sz="1300" b="1"/>
            </a:lvl3pPr>
            <a:lvl4pPr marL="925790" indent="0">
              <a:buNone/>
              <a:defRPr sz="1100" b="1"/>
            </a:lvl4pPr>
            <a:lvl5pPr marL="1234386" indent="0">
              <a:buNone/>
              <a:defRPr sz="1100" b="1"/>
            </a:lvl5pPr>
            <a:lvl6pPr marL="1542983" indent="0">
              <a:buNone/>
              <a:defRPr sz="1100" b="1"/>
            </a:lvl6pPr>
            <a:lvl7pPr marL="1851580" indent="0">
              <a:buNone/>
              <a:defRPr sz="1100" b="1"/>
            </a:lvl7pPr>
            <a:lvl8pPr marL="2160176" indent="0">
              <a:buNone/>
              <a:defRPr sz="1100" b="1"/>
            </a:lvl8pPr>
            <a:lvl9pPr marL="2468772" indent="0">
              <a:buNone/>
              <a:defRPr sz="11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70035" y="1712715"/>
            <a:ext cx="2386236" cy="3111639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743468" y="1208902"/>
            <a:ext cx="2387173" cy="50381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8596" indent="0">
              <a:buNone/>
              <a:defRPr sz="1300" b="1"/>
            </a:lvl2pPr>
            <a:lvl3pPr marL="617194" indent="0">
              <a:buNone/>
              <a:defRPr sz="1300" b="1"/>
            </a:lvl3pPr>
            <a:lvl4pPr marL="925790" indent="0">
              <a:buNone/>
              <a:defRPr sz="1100" b="1"/>
            </a:lvl4pPr>
            <a:lvl5pPr marL="1234386" indent="0">
              <a:buNone/>
              <a:defRPr sz="1100" b="1"/>
            </a:lvl5pPr>
            <a:lvl6pPr marL="1542983" indent="0">
              <a:buNone/>
              <a:defRPr sz="1100" b="1"/>
            </a:lvl6pPr>
            <a:lvl7pPr marL="1851580" indent="0">
              <a:buNone/>
              <a:defRPr sz="1100" b="1"/>
            </a:lvl7pPr>
            <a:lvl8pPr marL="2160176" indent="0">
              <a:buNone/>
              <a:defRPr sz="1100" b="1"/>
            </a:lvl8pPr>
            <a:lvl9pPr marL="2468772" indent="0">
              <a:buNone/>
              <a:defRPr sz="11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743468" y="1712715"/>
            <a:ext cx="2387173" cy="3111639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9FF8-CB25-49F3-8D17-DD12422C1BC8}" type="datetimeFigureOut">
              <a:rPr lang="es-ES" smtClean="0"/>
              <a:pPr/>
              <a:t>28/02/2019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5054-6DBB-4E05-9F2D-2B1C1789DFD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9FF8-CB25-49F3-8D17-DD12422C1BC8}" type="datetimeFigureOut">
              <a:rPr lang="es-ES" smtClean="0"/>
              <a:pPr/>
              <a:t>28/02/2019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5054-6DBB-4E05-9F2D-2B1C1789DFD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9FF8-CB25-49F3-8D17-DD12422C1BC8}" type="datetimeFigureOut">
              <a:rPr lang="es-ES" smtClean="0"/>
              <a:pPr/>
              <a:t>28/02/2019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5054-6DBB-4E05-9F2D-2B1C1789DFD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0034" y="215027"/>
            <a:ext cx="1776785" cy="91511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11514" y="215027"/>
            <a:ext cx="3019127" cy="460932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70034" y="1130142"/>
            <a:ext cx="1776785" cy="3694212"/>
          </a:xfrm>
        </p:spPr>
        <p:txBody>
          <a:bodyPr/>
          <a:lstStyle>
            <a:lvl1pPr marL="0" indent="0">
              <a:buNone/>
              <a:defRPr sz="900"/>
            </a:lvl1pPr>
            <a:lvl2pPr marL="308596" indent="0">
              <a:buNone/>
              <a:defRPr sz="800"/>
            </a:lvl2pPr>
            <a:lvl3pPr marL="617194" indent="0">
              <a:buNone/>
              <a:defRPr sz="700"/>
            </a:lvl3pPr>
            <a:lvl4pPr marL="925790" indent="0">
              <a:buNone/>
              <a:defRPr sz="600"/>
            </a:lvl4pPr>
            <a:lvl5pPr marL="1234386" indent="0">
              <a:buNone/>
              <a:defRPr sz="600"/>
            </a:lvl5pPr>
            <a:lvl6pPr marL="1542983" indent="0">
              <a:buNone/>
              <a:defRPr sz="600"/>
            </a:lvl6pPr>
            <a:lvl7pPr marL="1851580" indent="0">
              <a:buNone/>
              <a:defRPr sz="600"/>
            </a:lvl7pPr>
            <a:lvl8pPr marL="2160176" indent="0">
              <a:buNone/>
              <a:defRPr sz="600"/>
            </a:lvl8pPr>
            <a:lvl9pPr marL="2468772" indent="0">
              <a:buNone/>
              <a:defRPr sz="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9FF8-CB25-49F3-8D17-DD12422C1BC8}" type="datetimeFigureOut">
              <a:rPr lang="es-ES" smtClean="0"/>
              <a:pPr/>
              <a:t>28/02/2019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5054-6DBB-4E05-9F2D-2B1C1789DFD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58571" y="3780473"/>
            <a:ext cx="3240405" cy="44630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58571" y="482561"/>
            <a:ext cx="3240405" cy="3240405"/>
          </a:xfrm>
        </p:spPr>
        <p:txBody>
          <a:bodyPr/>
          <a:lstStyle>
            <a:lvl1pPr marL="0" indent="0">
              <a:buNone/>
              <a:defRPr sz="2200"/>
            </a:lvl1pPr>
            <a:lvl2pPr marL="308596" indent="0">
              <a:buNone/>
              <a:defRPr sz="1900"/>
            </a:lvl2pPr>
            <a:lvl3pPr marL="617194" indent="0">
              <a:buNone/>
              <a:defRPr sz="1600"/>
            </a:lvl3pPr>
            <a:lvl4pPr marL="925790" indent="0">
              <a:buNone/>
              <a:defRPr sz="1300"/>
            </a:lvl4pPr>
            <a:lvl5pPr marL="1234386" indent="0">
              <a:buNone/>
              <a:defRPr sz="1300"/>
            </a:lvl5pPr>
            <a:lvl6pPr marL="1542983" indent="0">
              <a:buNone/>
              <a:defRPr sz="1300"/>
            </a:lvl6pPr>
            <a:lvl7pPr marL="1851580" indent="0">
              <a:buNone/>
              <a:defRPr sz="1300"/>
            </a:lvl7pPr>
            <a:lvl8pPr marL="2160176" indent="0">
              <a:buNone/>
              <a:defRPr sz="1300"/>
            </a:lvl8pPr>
            <a:lvl9pPr marL="2468772" indent="0">
              <a:buNone/>
              <a:defRPr sz="13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058571" y="4226778"/>
            <a:ext cx="3240405" cy="633829"/>
          </a:xfrm>
        </p:spPr>
        <p:txBody>
          <a:bodyPr/>
          <a:lstStyle>
            <a:lvl1pPr marL="0" indent="0">
              <a:buNone/>
              <a:defRPr sz="900"/>
            </a:lvl1pPr>
            <a:lvl2pPr marL="308596" indent="0">
              <a:buNone/>
              <a:defRPr sz="800"/>
            </a:lvl2pPr>
            <a:lvl3pPr marL="617194" indent="0">
              <a:buNone/>
              <a:defRPr sz="700"/>
            </a:lvl3pPr>
            <a:lvl4pPr marL="925790" indent="0">
              <a:buNone/>
              <a:defRPr sz="600"/>
            </a:lvl4pPr>
            <a:lvl5pPr marL="1234386" indent="0">
              <a:buNone/>
              <a:defRPr sz="600"/>
            </a:lvl5pPr>
            <a:lvl6pPr marL="1542983" indent="0">
              <a:buNone/>
              <a:defRPr sz="600"/>
            </a:lvl6pPr>
            <a:lvl7pPr marL="1851580" indent="0">
              <a:buNone/>
              <a:defRPr sz="600"/>
            </a:lvl7pPr>
            <a:lvl8pPr marL="2160176" indent="0">
              <a:buNone/>
              <a:defRPr sz="600"/>
            </a:lvl8pPr>
            <a:lvl9pPr marL="2468772" indent="0">
              <a:buNone/>
              <a:defRPr sz="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9FF8-CB25-49F3-8D17-DD12422C1BC8}" type="datetimeFigureOut">
              <a:rPr lang="es-ES" smtClean="0"/>
              <a:pPr/>
              <a:t>28/02/2019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5054-6DBB-4E05-9F2D-2B1C1789DFD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70034" y="216278"/>
            <a:ext cx="4860608" cy="900112"/>
          </a:xfrm>
          <a:prstGeom prst="rect">
            <a:avLst/>
          </a:prstGeom>
        </p:spPr>
        <p:txBody>
          <a:bodyPr vert="horz" lIns="61719" tIns="30860" rIns="61719" bIns="3086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70034" y="1260158"/>
            <a:ext cx="4860608" cy="3564196"/>
          </a:xfrm>
          <a:prstGeom prst="rect">
            <a:avLst/>
          </a:prstGeom>
        </p:spPr>
        <p:txBody>
          <a:bodyPr vert="horz" lIns="61719" tIns="30860" rIns="61719" bIns="3086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70034" y="5005627"/>
            <a:ext cx="1260158" cy="287536"/>
          </a:xfrm>
          <a:prstGeom prst="rect">
            <a:avLst/>
          </a:prstGeom>
        </p:spPr>
        <p:txBody>
          <a:bodyPr vert="horz" lIns="61719" tIns="30860" rIns="61719" bIns="3086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09FF8-CB25-49F3-8D17-DD12422C1BC8}" type="datetimeFigureOut">
              <a:rPr lang="es-ES" smtClean="0"/>
              <a:pPr/>
              <a:t>28/02/2019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845231" y="5005627"/>
            <a:ext cx="1710213" cy="287536"/>
          </a:xfrm>
          <a:prstGeom prst="rect">
            <a:avLst/>
          </a:prstGeom>
        </p:spPr>
        <p:txBody>
          <a:bodyPr vert="horz" lIns="61719" tIns="30860" rIns="61719" bIns="3086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870484" y="5005627"/>
            <a:ext cx="1260158" cy="287536"/>
          </a:xfrm>
          <a:prstGeom prst="rect">
            <a:avLst/>
          </a:prstGeom>
        </p:spPr>
        <p:txBody>
          <a:bodyPr vert="horz" lIns="61719" tIns="30860" rIns="61719" bIns="3086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45054-6DBB-4E05-9F2D-2B1C1789DFD6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194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48" indent="-231448" algn="l" defTabSz="6171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1469" indent="-192873" algn="l" defTabSz="61719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1492" indent="-154298" algn="l" defTabSz="61719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88" indent="-154298" algn="l" defTabSz="617194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684" indent="-154298" algn="l" defTabSz="617194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282" indent="-154298" algn="l" defTabSz="61719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05878" indent="-154298" algn="l" defTabSz="61719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474" indent="-154298" algn="l" defTabSz="61719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23071" indent="-154298" algn="l" defTabSz="61719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171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08596" algn="l" defTabSz="6171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17194" algn="l" defTabSz="6171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25790" algn="l" defTabSz="6171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386" algn="l" defTabSz="6171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42983" algn="l" defTabSz="6171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580" algn="l" defTabSz="6171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176" algn="l" defTabSz="6171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772" algn="l" defTabSz="6171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365 Grupo"/>
          <p:cNvGrpSpPr/>
          <p:nvPr/>
        </p:nvGrpSpPr>
        <p:grpSpPr>
          <a:xfrm>
            <a:off x="416605" y="717979"/>
            <a:ext cx="380846" cy="275891"/>
            <a:chOff x="1571604" y="821008"/>
            <a:chExt cx="309408" cy="209922"/>
          </a:xfrm>
        </p:grpSpPr>
        <p:sp>
          <p:nvSpPr>
            <p:cNvPr id="367" name="Text Box 520"/>
            <p:cNvSpPr txBox="1">
              <a:spLocks noChangeArrowheads="1"/>
            </p:cNvSpPr>
            <p:nvPr/>
          </p:nvSpPr>
          <p:spPr bwMode="auto">
            <a:xfrm>
              <a:off x="1571604" y="821008"/>
              <a:ext cx="309408" cy="97301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r"/>
              <a:r>
                <a:rPr lang="en-US" altLang="es-ES" sz="700" b="1" dirty="0" err="1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stop:line</a:t>
              </a:r>
              <a:endParaRPr lang="en-US" altLang="es-ES" sz="7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" name="Text Box 520"/>
            <p:cNvSpPr txBox="1">
              <a:spLocks noChangeArrowheads="1"/>
            </p:cNvSpPr>
            <p:nvPr/>
          </p:nvSpPr>
          <p:spPr bwMode="auto">
            <a:xfrm>
              <a:off x="1571604" y="928670"/>
              <a:ext cx="309408" cy="102260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r"/>
              <a:r>
                <a:rPr lang="en-US" altLang="es-ES" sz="700" b="1" dirty="0" err="1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Jcodes</a:t>
              </a:r>
              <a:endParaRPr lang="en-US" altLang="es-ES" sz="7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9" name="Text Box 520"/>
          <p:cNvSpPr txBox="1">
            <a:spLocks noChangeArrowheads="1"/>
          </p:cNvSpPr>
          <p:nvPr/>
        </p:nvSpPr>
        <p:spPr bwMode="auto">
          <a:xfrm>
            <a:off x="683307" y="987095"/>
            <a:ext cx="3534736" cy="71437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600" tIns="12600" rIns="25560" bIns="12600" anchor="ctr"/>
          <a:lstStyle/>
          <a:p>
            <a:pPr algn="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For pairs (</a:t>
            </a:r>
            <a:r>
              <a:rPr lang="en-US" altLang="es-ES" sz="700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s:l</a:t>
            </a:r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) where the line is marked with an “</a:t>
            </a:r>
            <a:r>
              <a:rPr lang="en-US" altLang="es-ES" sz="700" b="1" u="sng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</a:t>
            </a:r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”, stop “s” corresponds to the last stop of an user trip.</a:t>
            </a:r>
          </a:p>
        </p:txBody>
      </p:sp>
      <p:sp>
        <p:nvSpPr>
          <p:cNvPr id="370" name="Text Box 535"/>
          <p:cNvSpPr txBox="1">
            <a:spLocks noChangeArrowheads="1"/>
          </p:cNvSpPr>
          <p:nvPr/>
        </p:nvSpPr>
        <p:spPr bwMode="auto">
          <a:xfrm>
            <a:off x="2307197" y="1244390"/>
            <a:ext cx="105909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4400" rIns="0" bIns="12600" anchor="ctr"/>
          <a:lstStyle/>
          <a:p>
            <a:pPr algn="ctr"/>
            <a:r>
              <a:rPr lang="en-US" altLang="es-ES" sz="55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1:1</a:t>
            </a:r>
            <a:endParaRPr lang="en-US" altLang="es-ES" sz="55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71" name="Text Box 536"/>
          <p:cNvSpPr txBox="1">
            <a:spLocks noChangeArrowheads="1"/>
          </p:cNvSpPr>
          <p:nvPr/>
        </p:nvSpPr>
        <p:spPr bwMode="auto">
          <a:xfrm>
            <a:off x="2413104" y="1244390"/>
            <a:ext cx="105909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1:2</a:t>
            </a:r>
            <a:endParaRPr lang="en-US" altLang="es-ES" sz="550" b="1" u="sng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Text Box 537"/>
          <p:cNvSpPr txBox="1">
            <a:spLocks noChangeArrowheads="1"/>
          </p:cNvSpPr>
          <p:nvPr/>
        </p:nvSpPr>
        <p:spPr bwMode="auto">
          <a:xfrm>
            <a:off x="2519013" y="1244390"/>
            <a:ext cx="105909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2:1</a:t>
            </a:r>
            <a:endParaRPr lang="en-US" altLang="es-ES" sz="55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73" name="Text Box 538"/>
          <p:cNvSpPr txBox="1">
            <a:spLocks noChangeArrowheads="1"/>
          </p:cNvSpPr>
          <p:nvPr/>
        </p:nvSpPr>
        <p:spPr bwMode="auto">
          <a:xfrm>
            <a:off x="2625858" y="1244390"/>
            <a:ext cx="105909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2:2</a:t>
            </a:r>
          </a:p>
        </p:txBody>
      </p:sp>
      <p:sp>
        <p:nvSpPr>
          <p:cNvPr id="374" name="Text Box 534"/>
          <p:cNvSpPr txBox="1">
            <a:spLocks noChangeArrowheads="1"/>
          </p:cNvSpPr>
          <p:nvPr/>
        </p:nvSpPr>
        <p:spPr bwMode="auto">
          <a:xfrm>
            <a:off x="2310438" y="1134142"/>
            <a:ext cx="105909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15</a:t>
            </a:r>
            <a:endParaRPr lang="en-US" altLang="es-ES" sz="6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Text Box 535"/>
          <p:cNvSpPr txBox="1">
            <a:spLocks noChangeArrowheads="1"/>
          </p:cNvSpPr>
          <p:nvPr/>
        </p:nvSpPr>
        <p:spPr bwMode="auto">
          <a:xfrm>
            <a:off x="2417285" y="1134142"/>
            <a:ext cx="105909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16</a:t>
            </a:r>
            <a:endParaRPr lang="en-US" altLang="es-ES" sz="6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 Box 536"/>
          <p:cNvSpPr txBox="1">
            <a:spLocks noChangeArrowheads="1"/>
          </p:cNvSpPr>
          <p:nvPr/>
        </p:nvSpPr>
        <p:spPr bwMode="auto">
          <a:xfrm>
            <a:off x="2523193" y="1134142"/>
            <a:ext cx="105909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17</a:t>
            </a:r>
            <a:endParaRPr lang="en-US" altLang="es-ES" sz="6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77" name="Text Box 537"/>
          <p:cNvSpPr txBox="1">
            <a:spLocks noChangeArrowheads="1"/>
          </p:cNvSpPr>
          <p:nvPr/>
        </p:nvSpPr>
        <p:spPr bwMode="auto">
          <a:xfrm>
            <a:off x="2629102" y="1134142"/>
            <a:ext cx="105909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18</a:t>
            </a:r>
            <a:endParaRPr lang="en-US" altLang="es-ES" sz="6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78" name="Text Box 538"/>
          <p:cNvSpPr txBox="1">
            <a:spLocks noChangeArrowheads="1"/>
          </p:cNvSpPr>
          <p:nvPr/>
        </p:nvSpPr>
        <p:spPr bwMode="auto">
          <a:xfrm>
            <a:off x="2735947" y="1134142"/>
            <a:ext cx="105909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19</a:t>
            </a:r>
            <a:endParaRPr lang="en-US" altLang="es-ES" sz="6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79" name="Text Box 537"/>
          <p:cNvSpPr txBox="1">
            <a:spLocks noChangeArrowheads="1"/>
          </p:cNvSpPr>
          <p:nvPr/>
        </p:nvSpPr>
        <p:spPr bwMode="auto">
          <a:xfrm>
            <a:off x="2731768" y="1244390"/>
            <a:ext cx="105909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3:1</a:t>
            </a:r>
            <a:endParaRPr lang="en-US" altLang="es-ES" sz="55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Text Box 538"/>
          <p:cNvSpPr txBox="1">
            <a:spLocks noChangeArrowheads="1"/>
          </p:cNvSpPr>
          <p:nvPr/>
        </p:nvSpPr>
        <p:spPr bwMode="auto">
          <a:xfrm>
            <a:off x="2838613" y="1244390"/>
            <a:ext cx="105909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3:2</a:t>
            </a:r>
          </a:p>
        </p:txBody>
      </p:sp>
      <p:sp>
        <p:nvSpPr>
          <p:cNvPr id="381" name="Text Box 537"/>
          <p:cNvSpPr txBox="1">
            <a:spLocks noChangeArrowheads="1"/>
          </p:cNvSpPr>
          <p:nvPr/>
        </p:nvSpPr>
        <p:spPr bwMode="auto">
          <a:xfrm>
            <a:off x="2841856" y="1134142"/>
            <a:ext cx="105909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382" name="Text Box 538"/>
          <p:cNvSpPr txBox="1">
            <a:spLocks noChangeArrowheads="1"/>
          </p:cNvSpPr>
          <p:nvPr/>
        </p:nvSpPr>
        <p:spPr bwMode="auto">
          <a:xfrm>
            <a:off x="2948702" y="1134142"/>
            <a:ext cx="105909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83" name="Text Box 527"/>
          <p:cNvSpPr txBox="1">
            <a:spLocks noChangeArrowheads="1"/>
          </p:cNvSpPr>
          <p:nvPr/>
        </p:nvSpPr>
        <p:spPr bwMode="auto">
          <a:xfrm>
            <a:off x="2943800" y="1244220"/>
            <a:ext cx="105909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84" name="Text Box 530"/>
          <p:cNvSpPr txBox="1">
            <a:spLocks noChangeArrowheads="1"/>
          </p:cNvSpPr>
          <p:nvPr/>
        </p:nvSpPr>
        <p:spPr bwMode="auto">
          <a:xfrm>
            <a:off x="3048696" y="1244220"/>
            <a:ext cx="105909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5:2</a:t>
            </a:r>
          </a:p>
        </p:txBody>
      </p:sp>
      <p:sp>
        <p:nvSpPr>
          <p:cNvPr id="385" name="Text Box 531"/>
          <p:cNvSpPr txBox="1">
            <a:spLocks noChangeArrowheads="1"/>
          </p:cNvSpPr>
          <p:nvPr/>
        </p:nvSpPr>
        <p:spPr bwMode="auto">
          <a:xfrm>
            <a:off x="3154603" y="1244220"/>
            <a:ext cx="105909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6:1</a:t>
            </a:r>
            <a:endParaRPr lang="en-US" altLang="es-ES" sz="55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Text Box 532"/>
          <p:cNvSpPr txBox="1">
            <a:spLocks noChangeArrowheads="1"/>
          </p:cNvSpPr>
          <p:nvPr/>
        </p:nvSpPr>
        <p:spPr bwMode="auto">
          <a:xfrm>
            <a:off x="3261451" y="1244220"/>
            <a:ext cx="105909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6:2</a:t>
            </a:r>
            <a:endParaRPr lang="en-US" altLang="es-ES" sz="550" b="1" u="sng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87" name="Text Box 533"/>
          <p:cNvSpPr txBox="1">
            <a:spLocks noChangeArrowheads="1"/>
          </p:cNvSpPr>
          <p:nvPr/>
        </p:nvSpPr>
        <p:spPr bwMode="auto">
          <a:xfrm>
            <a:off x="3367359" y="1244220"/>
            <a:ext cx="105909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7:1</a:t>
            </a:r>
            <a:endParaRPr lang="en-US" altLang="es-ES" sz="55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88" name="Text Box 534"/>
          <p:cNvSpPr txBox="1">
            <a:spLocks noChangeArrowheads="1"/>
          </p:cNvSpPr>
          <p:nvPr/>
        </p:nvSpPr>
        <p:spPr bwMode="auto">
          <a:xfrm>
            <a:off x="3473267" y="1244220"/>
            <a:ext cx="105909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7:2</a:t>
            </a:r>
          </a:p>
        </p:txBody>
      </p:sp>
      <p:sp>
        <p:nvSpPr>
          <p:cNvPr id="389" name="Text Box 535"/>
          <p:cNvSpPr txBox="1">
            <a:spLocks noChangeArrowheads="1"/>
          </p:cNvSpPr>
          <p:nvPr/>
        </p:nvSpPr>
        <p:spPr bwMode="auto">
          <a:xfrm>
            <a:off x="3580112" y="1244220"/>
            <a:ext cx="105909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8:1</a:t>
            </a:r>
          </a:p>
        </p:txBody>
      </p:sp>
      <p:sp>
        <p:nvSpPr>
          <p:cNvPr id="390" name="Text Box 536"/>
          <p:cNvSpPr txBox="1">
            <a:spLocks noChangeArrowheads="1"/>
          </p:cNvSpPr>
          <p:nvPr/>
        </p:nvSpPr>
        <p:spPr bwMode="auto">
          <a:xfrm>
            <a:off x="3686022" y="1244220"/>
            <a:ext cx="105909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>
            <a:defPPr>
              <a:defRPr lang="es-ES"/>
            </a:defPPr>
            <a:lvl1pPr algn="ctr">
              <a:defRPr sz="55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s-ES" dirty="0"/>
              <a:t>8:2</a:t>
            </a:r>
          </a:p>
        </p:txBody>
      </p:sp>
      <p:sp>
        <p:nvSpPr>
          <p:cNvPr id="391" name="Text Box 537"/>
          <p:cNvSpPr txBox="1">
            <a:spLocks noChangeArrowheads="1"/>
          </p:cNvSpPr>
          <p:nvPr/>
        </p:nvSpPr>
        <p:spPr bwMode="auto">
          <a:xfrm>
            <a:off x="3791931" y="1244220"/>
            <a:ext cx="105909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9:1</a:t>
            </a:r>
            <a:endParaRPr lang="en-US" altLang="es-ES" sz="55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Text Box 538"/>
          <p:cNvSpPr txBox="1">
            <a:spLocks noChangeArrowheads="1"/>
          </p:cNvSpPr>
          <p:nvPr/>
        </p:nvSpPr>
        <p:spPr bwMode="auto">
          <a:xfrm>
            <a:off x="3898776" y="1244220"/>
            <a:ext cx="105909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9:2</a:t>
            </a:r>
          </a:p>
        </p:txBody>
      </p:sp>
      <p:sp>
        <p:nvSpPr>
          <p:cNvPr id="393" name="Text Box 529"/>
          <p:cNvSpPr txBox="1">
            <a:spLocks noChangeArrowheads="1"/>
          </p:cNvSpPr>
          <p:nvPr/>
        </p:nvSpPr>
        <p:spPr bwMode="auto">
          <a:xfrm>
            <a:off x="3051939" y="1133971"/>
            <a:ext cx="105909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394" name="Text Box 530"/>
          <p:cNvSpPr txBox="1">
            <a:spLocks noChangeArrowheads="1"/>
          </p:cNvSpPr>
          <p:nvPr/>
        </p:nvSpPr>
        <p:spPr bwMode="auto">
          <a:xfrm>
            <a:off x="3158784" y="1133971"/>
            <a:ext cx="105909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395" name="Text Box 531"/>
          <p:cNvSpPr txBox="1">
            <a:spLocks noChangeArrowheads="1"/>
          </p:cNvSpPr>
          <p:nvPr/>
        </p:nvSpPr>
        <p:spPr bwMode="auto">
          <a:xfrm>
            <a:off x="3264692" y="1133971"/>
            <a:ext cx="105909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396" name="Text Box 532"/>
          <p:cNvSpPr txBox="1">
            <a:spLocks noChangeArrowheads="1"/>
          </p:cNvSpPr>
          <p:nvPr/>
        </p:nvSpPr>
        <p:spPr bwMode="auto">
          <a:xfrm>
            <a:off x="3371539" y="1133971"/>
            <a:ext cx="105909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397" name="Text Box 533"/>
          <p:cNvSpPr txBox="1">
            <a:spLocks noChangeArrowheads="1"/>
          </p:cNvSpPr>
          <p:nvPr/>
        </p:nvSpPr>
        <p:spPr bwMode="auto">
          <a:xfrm>
            <a:off x="3477448" y="1133971"/>
            <a:ext cx="105909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398" name="Text Box 534"/>
          <p:cNvSpPr txBox="1">
            <a:spLocks noChangeArrowheads="1"/>
          </p:cNvSpPr>
          <p:nvPr/>
        </p:nvSpPr>
        <p:spPr bwMode="auto">
          <a:xfrm>
            <a:off x="3583356" y="1133971"/>
            <a:ext cx="105909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399" name="Text Box 535"/>
          <p:cNvSpPr txBox="1">
            <a:spLocks noChangeArrowheads="1"/>
          </p:cNvSpPr>
          <p:nvPr/>
        </p:nvSpPr>
        <p:spPr bwMode="auto">
          <a:xfrm>
            <a:off x="3690201" y="1133971"/>
            <a:ext cx="105909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400" name="Text Box 536"/>
          <p:cNvSpPr txBox="1">
            <a:spLocks noChangeArrowheads="1"/>
          </p:cNvSpPr>
          <p:nvPr/>
        </p:nvSpPr>
        <p:spPr bwMode="auto">
          <a:xfrm>
            <a:off x="3796109" y="1133971"/>
            <a:ext cx="105909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31</a:t>
            </a:r>
            <a:endParaRPr lang="en-US" altLang="es-ES" sz="6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Text Box 537"/>
          <p:cNvSpPr txBox="1">
            <a:spLocks noChangeArrowheads="1"/>
          </p:cNvSpPr>
          <p:nvPr/>
        </p:nvSpPr>
        <p:spPr bwMode="auto">
          <a:xfrm>
            <a:off x="3902019" y="1133971"/>
            <a:ext cx="105909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402" name="Text Box 538"/>
          <p:cNvSpPr txBox="1">
            <a:spLocks noChangeArrowheads="1"/>
          </p:cNvSpPr>
          <p:nvPr/>
        </p:nvSpPr>
        <p:spPr bwMode="auto">
          <a:xfrm>
            <a:off x="4010705" y="1133971"/>
            <a:ext cx="123997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403" name="Text Box 537"/>
          <p:cNvSpPr txBox="1">
            <a:spLocks noChangeArrowheads="1"/>
          </p:cNvSpPr>
          <p:nvPr/>
        </p:nvSpPr>
        <p:spPr bwMode="auto">
          <a:xfrm>
            <a:off x="4005811" y="1244220"/>
            <a:ext cx="123997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10:1</a:t>
            </a:r>
          </a:p>
        </p:txBody>
      </p:sp>
      <p:sp>
        <p:nvSpPr>
          <p:cNvPr id="404" name="Text Box 538"/>
          <p:cNvSpPr txBox="1">
            <a:spLocks noChangeArrowheads="1"/>
          </p:cNvSpPr>
          <p:nvPr/>
        </p:nvSpPr>
        <p:spPr bwMode="auto">
          <a:xfrm>
            <a:off x="4130904" y="1244220"/>
            <a:ext cx="123997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10:2</a:t>
            </a:r>
          </a:p>
        </p:txBody>
      </p:sp>
      <p:sp>
        <p:nvSpPr>
          <p:cNvPr id="405" name="Text Box 537"/>
          <p:cNvSpPr txBox="1">
            <a:spLocks noChangeArrowheads="1"/>
          </p:cNvSpPr>
          <p:nvPr/>
        </p:nvSpPr>
        <p:spPr bwMode="auto">
          <a:xfrm>
            <a:off x="4134700" y="1133971"/>
            <a:ext cx="123997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406" name="Text Box 520"/>
          <p:cNvSpPr txBox="1">
            <a:spLocks noChangeArrowheads="1"/>
          </p:cNvSpPr>
          <p:nvPr/>
        </p:nvSpPr>
        <p:spPr bwMode="auto">
          <a:xfrm>
            <a:off x="532879" y="1244390"/>
            <a:ext cx="117913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$</a:t>
            </a:r>
          </a:p>
        </p:txBody>
      </p:sp>
      <p:sp>
        <p:nvSpPr>
          <p:cNvPr id="407" name="Text Box 521"/>
          <p:cNvSpPr txBox="1">
            <a:spLocks noChangeArrowheads="1"/>
          </p:cNvSpPr>
          <p:nvPr/>
        </p:nvSpPr>
        <p:spPr bwMode="auto">
          <a:xfrm>
            <a:off x="650793" y="1244390"/>
            <a:ext cx="117913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1:</a:t>
            </a:r>
            <a:r>
              <a:rPr lang="en-US" altLang="es-ES" sz="550" b="1" u="sng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08" name="Text Box 522"/>
          <p:cNvSpPr txBox="1">
            <a:spLocks noChangeArrowheads="1"/>
          </p:cNvSpPr>
          <p:nvPr/>
        </p:nvSpPr>
        <p:spPr bwMode="auto">
          <a:xfrm>
            <a:off x="769748" y="1244390"/>
            <a:ext cx="117913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2:</a:t>
            </a:r>
            <a:r>
              <a:rPr lang="en-US" altLang="es-ES" sz="550" b="1" u="sng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09" name="Text Box 523"/>
          <p:cNvSpPr txBox="1">
            <a:spLocks noChangeArrowheads="1"/>
          </p:cNvSpPr>
          <p:nvPr/>
        </p:nvSpPr>
        <p:spPr bwMode="auto">
          <a:xfrm>
            <a:off x="887661" y="1244390"/>
            <a:ext cx="117913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3:</a:t>
            </a:r>
            <a:r>
              <a:rPr lang="en-US" altLang="es-ES" sz="550" b="1" u="sng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</a:t>
            </a:r>
            <a:endParaRPr lang="en-US" altLang="es-ES" sz="55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0" name="Text Box 524"/>
          <p:cNvSpPr txBox="1">
            <a:spLocks noChangeArrowheads="1"/>
          </p:cNvSpPr>
          <p:nvPr/>
        </p:nvSpPr>
        <p:spPr bwMode="auto">
          <a:xfrm>
            <a:off x="1005573" y="1244390"/>
            <a:ext cx="117913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4:</a:t>
            </a:r>
            <a:r>
              <a:rPr lang="en-US" altLang="es-ES" sz="550" b="1" u="sng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</a:t>
            </a:r>
            <a:endParaRPr lang="en-US" altLang="es-ES" sz="55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1" name="Text Box 525"/>
          <p:cNvSpPr txBox="1">
            <a:spLocks noChangeArrowheads="1"/>
          </p:cNvSpPr>
          <p:nvPr/>
        </p:nvSpPr>
        <p:spPr bwMode="auto">
          <a:xfrm>
            <a:off x="1124530" y="1244390"/>
            <a:ext cx="117913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5:</a:t>
            </a:r>
            <a:r>
              <a:rPr lang="en-US" altLang="es-ES" sz="550" b="1" u="sng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12" name="Text Box 526"/>
          <p:cNvSpPr txBox="1">
            <a:spLocks noChangeArrowheads="1"/>
          </p:cNvSpPr>
          <p:nvPr/>
        </p:nvSpPr>
        <p:spPr bwMode="auto">
          <a:xfrm>
            <a:off x="1242442" y="1244390"/>
            <a:ext cx="117913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6:</a:t>
            </a:r>
            <a:r>
              <a:rPr lang="en-US" altLang="es-ES" sz="550" b="1" u="sng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</a:t>
            </a:r>
            <a:endParaRPr lang="en-US" altLang="es-ES" sz="55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Text Box 527"/>
          <p:cNvSpPr txBox="1">
            <a:spLocks noChangeArrowheads="1"/>
          </p:cNvSpPr>
          <p:nvPr/>
        </p:nvSpPr>
        <p:spPr bwMode="auto">
          <a:xfrm>
            <a:off x="1361397" y="1244390"/>
            <a:ext cx="117913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7:</a:t>
            </a:r>
            <a:r>
              <a:rPr lang="en-US" altLang="es-ES" sz="550" b="1" u="sng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</a:t>
            </a:r>
            <a:endParaRPr lang="en-US" altLang="es-ES" sz="55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Text Box 528"/>
          <p:cNvSpPr txBox="1">
            <a:spLocks noChangeArrowheads="1"/>
          </p:cNvSpPr>
          <p:nvPr/>
        </p:nvSpPr>
        <p:spPr bwMode="auto">
          <a:xfrm>
            <a:off x="1479309" y="1244390"/>
            <a:ext cx="117913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8:</a:t>
            </a:r>
            <a:r>
              <a:rPr lang="en-US" altLang="es-ES" sz="550" b="1" u="sng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</a:t>
            </a:r>
            <a:endParaRPr lang="en-US" altLang="es-ES" sz="55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Text Box 529"/>
          <p:cNvSpPr txBox="1">
            <a:spLocks noChangeArrowheads="1"/>
          </p:cNvSpPr>
          <p:nvPr/>
        </p:nvSpPr>
        <p:spPr bwMode="auto">
          <a:xfrm>
            <a:off x="1597222" y="1244390"/>
            <a:ext cx="117913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9:</a:t>
            </a:r>
            <a:r>
              <a:rPr lang="en-US" altLang="es-ES" sz="550" b="1" u="sng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16" name="Text Box 530"/>
          <p:cNvSpPr txBox="1">
            <a:spLocks noChangeArrowheads="1"/>
          </p:cNvSpPr>
          <p:nvPr/>
        </p:nvSpPr>
        <p:spPr bwMode="auto">
          <a:xfrm>
            <a:off x="1716178" y="1244390"/>
            <a:ext cx="117913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10:</a:t>
            </a:r>
            <a:r>
              <a:rPr lang="en-US" altLang="es-ES" sz="550" b="1" u="sng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</a:t>
            </a:r>
            <a:endParaRPr lang="en-US" altLang="es-ES" sz="55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Text Box 531"/>
          <p:cNvSpPr txBox="1">
            <a:spLocks noChangeArrowheads="1"/>
          </p:cNvSpPr>
          <p:nvPr/>
        </p:nvSpPr>
        <p:spPr bwMode="auto">
          <a:xfrm>
            <a:off x="1834091" y="1244390"/>
            <a:ext cx="117913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11:</a:t>
            </a:r>
            <a:r>
              <a:rPr lang="en-US" altLang="es-ES" sz="550" b="1" u="sng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</a:t>
            </a:r>
            <a:endParaRPr lang="en-US" altLang="es-ES" sz="55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8" name="Text Box 532"/>
          <p:cNvSpPr txBox="1">
            <a:spLocks noChangeArrowheads="1"/>
          </p:cNvSpPr>
          <p:nvPr/>
        </p:nvSpPr>
        <p:spPr bwMode="auto">
          <a:xfrm>
            <a:off x="1953047" y="1244390"/>
            <a:ext cx="117913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12:</a:t>
            </a:r>
            <a:r>
              <a:rPr lang="en-US" altLang="es-ES" sz="550" b="1" u="sng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19" name="Text Box 533"/>
          <p:cNvSpPr txBox="1">
            <a:spLocks noChangeArrowheads="1"/>
          </p:cNvSpPr>
          <p:nvPr/>
        </p:nvSpPr>
        <p:spPr bwMode="auto">
          <a:xfrm>
            <a:off x="2070959" y="1244390"/>
            <a:ext cx="117913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13:</a:t>
            </a:r>
            <a:r>
              <a:rPr lang="en-US" altLang="es-ES" sz="550" b="1" u="sng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</a:t>
            </a:r>
            <a:endParaRPr lang="en-US" altLang="es-ES" sz="55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Text Box 534"/>
          <p:cNvSpPr txBox="1">
            <a:spLocks noChangeArrowheads="1"/>
          </p:cNvSpPr>
          <p:nvPr/>
        </p:nvSpPr>
        <p:spPr bwMode="auto">
          <a:xfrm>
            <a:off x="2188874" y="1244390"/>
            <a:ext cx="117913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14:</a:t>
            </a:r>
            <a:r>
              <a:rPr lang="en-US" altLang="es-ES" sz="550" b="1" u="sng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21" name="Text Box 520"/>
          <p:cNvSpPr txBox="1">
            <a:spLocks noChangeArrowheads="1"/>
          </p:cNvSpPr>
          <p:nvPr/>
        </p:nvSpPr>
        <p:spPr bwMode="auto">
          <a:xfrm>
            <a:off x="655445" y="1134142"/>
            <a:ext cx="117913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  <a:endParaRPr lang="en-US" altLang="es-ES" sz="6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Text Box 521"/>
          <p:cNvSpPr txBox="1">
            <a:spLocks noChangeArrowheads="1"/>
          </p:cNvSpPr>
          <p:nvPr/>
        </p:nvSpPr>
        <p:spPr bwMode="auto">
          <a:xfrm>
            <a:off x="773359" y="1134142"/>
            <a:ext cx="117913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23" name="Text Box 522"/>
          <p:cNvSpPr txBox="1">
            <a:spLocks noChangeArrowheads="1"/>
          </p:cNvSpPr>
          <p:nvPr/>
        </p:nvSpPr>
        <p:spPr bwMode="auto">
          <a:xfrm>
            <a:off x="892314" y="1134142"/>
            <a:ext cx="117913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24" name="Text Box 523"/>
          <p:cNvSpPr txBox="1">
            <a:spLocks noChangeArrowheads="1"/>
          </p:cNvSpPr>
          <p:nvPr/>
        </p:nvSpPr>
        <p:spPr bwMode="auto">
          <a:xfrm>
            <a:off x="1010227" y="1134142"/>
            <a:ext cx="117913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25" name="Text Box 524"/>
          <p:cNvSpPr txBox="1">
            <a:spLocks noChangeArrowheads="1"/>
          </p:cNvSpPr>
          <p:nvPr/>
        </p:nvSpPr>
        <p:spPr bwMode="auto">
          <a:xfrm>
            <a:off x="1128141" y="1134142"/>
            <a:ext cx="117913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26" name="Text Box 525"/>
          <p:cNvSpPr txBox="1">
            <a:spLocks noChangeArrowheads="1"/>
          </p:cNvSpPr>
          <p:nvPr/>
        </p:nvSpPr>
        <p:spPr bwMode="auto">
          <a:xfrm>
            <a:off x="1247097" y="1134142"/>
            <a:ext cx="117913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27" name="Text Box 526"/>
          <p:cNvSpPr txBox="1">
            <a:spLocks noChangeArrowheads="1"/>
          </p:cNvSpPr>
          <p:nvPr/>
        </p:nvSpPr>
        <p:spPr bwMode="auto">
          <a:xfrm>
            <a:off x="1365008" y="1134142"/>
            <a:ext cx="117913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28" name="Text Box 527"/>
          <p:cNvSpPr txBox="1">
            <a:spLocks noChangeArrowheads="1"/>
          </p:cNvSpPr>
          <p:nvPr/>
        </p:nvSpPr>
        <p:spPr bwMode="auto">
          <a:xfrm>
            <a:off x="1483964" y="1134142"/>
            <a:ext cx="117913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29" name="Text Box 528"/>
          <p:cNvSpPr txBox="1">
            <a:spLocks noChangeArrowheads="1"/>
          </p:cNvSpPr>
          <p:nvPr/>
        </p:nvSpPr>
        <p:spPr bwMode="auto">
          <a:xfrm>
            <a:off x="1601876" y="1134142"/>
            <a:ext cx="117913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30" name="Text Box 529"/>
          <p:cNvSpPr txBox="1">
            <a:spLocks noChangeArrowheads="1"/>
          </p:cNvSpPr>
          <p:nvPr/>
        </p:nvSpPr>
        <p:spPr bwMode="auto">
          <a:xfrm>
            <a:off x="1719788" y="1134142"/>
            <a:ext cx="117913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10</a:t>
            </a:r>
            <a:endParaRPr lang="en-US" altLang="es-ES" sz="6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31" name="Text Box 530"/>
          <p:cNvSpPr txBox="1">
            <a:spLocks noChangeArrowheads="1"/>
          </p:cNvSpPr>
          <p:nvPr/>
        </p:nvSpPr>
        <p:spPr bwMode="auto">
          <a:xfrm>
            <a:off x="1838746" y="1134142"/>
            <a:ext cx="117913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11</a:t>
            </a:r>
            <a:endParaRPr lang="en-US" altLang="es-ES" sz="6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32" name="Text Box 531"/>
          <p:cNvSpPr txBox="1">
            <a:spLocks noChangeArrowheads="1"/>
          </p:cNvSpPr>
          <p:nvPr/>
        </p:nvSpPr>
        <p:spPr bwMode="auto">
          <a:xfrm>
            <a:off x="1956658" y="1134142"/>
            <a:ext cx="117913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12</a:t>
            </a:r>
            <a:endParaRPr lang="en-US" altLang="es-ES" sz="6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33" name="Text Box 532"/>
          <p:cNvSpPr txBox="1">
            <a:spLocks noChangeArrowheads="1"/>
          </p:cNvSpPr>
          <p:nvPr/>
        </p:nvSpPr>
        <p:spPr bwMode="auto">
          <a:xfrm>
            <a:off x="2075614" y="1134142"/>
            <a:ext cx="117913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13</a:t>
            </a:r>
            <a:endParaRPr lang="en-US" altLang="es-ES" sz="6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34" name="Text Box 533"/>
          <p:cNvSpPr txBox="1">
            <a:spLocks noChangeArrowheads="1"/>
          </p:cNvSpPr>
          <p:nvPr/>
        </p:nvSpPr>
        <p:spPr bwMode="auto">
          <a:xfrm>
            <a:off x="2193525" y="1134142"/>
            <a:ext cx="117913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14</a:t>
            </a:r>
            <a:endParaRPr lang="en-US" altLang="es-ES" sz="6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35" name="Text Box 538"/>
          <p:cNvSpPr txBox="1">
            <a:spLocks noChangeArrowheads="1"/>
          </p:cNvSpPr>
          <p:nvPr/>
        </p:nvSpPr>
        <p:spPr bwMode="auto">
          <a:xfrm>
            <a:off x="532879" y="1134142"/>
            <a:ext cx="117913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36" name="Text Box 535"/>
          <p:cNvSpPr txBox="1">
            <a:spLocks noChangeArrowheads="1"/>
          </p:cNvSpPr>
          <p:nvPr/>
        </p:nvSpPr>
        <p:spPr bwMode="auto">
          <a:xfrm>
            <a:off x="4255638" y="1244450"/>
            <a:ext cx="124249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4400" rIns="0" bIns="12600" anchor="ctr"/>
          <a:lstStyle/>
          <a:p>
            <a:pPr algn="ctr"/>
            <a:r>
              <a:rPr lang="en-US" altLang="es-ES" sz="55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11:1</a:t>
            </a:r>
            <a:endParaRPr lang="en-US" altLang="es-ES" sz="55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37" name="Text Box 536"/>
          <p:cNvSpPr txBox="1">
            <a:spLocks noChangeArrowheads="1"/>
          </p:cNvSpPr>
          <p:nvPr/>
        </p:nvSpPr>
        <p:spPr bwMode="auto">
          <a:xfrm>
            <a:off x="4379885" y="1244450"/>
            <a:ext cx="124251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…</a:t>
            </a:r>
            <a:endParaRPr lang="en-US" altLang="es-ES" sz="550" b="1" u="sng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38" name="Text Box 534"/>
          <p:cNvSpPr txBox="1">
            <a:spLocks noChangeArrowheads="1"/>
          </p:cNvSpPr>
          <p:nvPr/>
        </p:nvSpPr>
        <p:spPr bwMode="auto">
          <a:xfrm>
            <a:off x="4259443" y="1134200"/>
            <a:ext cx="124249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439" name="Text Box 535"/>
          <p:cNvSpPr txBox="1">
            <a:spLocks noChangeArrowheads="1"/>
          </p:cNvSpPr>
          <p:nvPr/>
        </p:nvSpPr>
        <p:spPr bwMode="auto">
          <a:xfrm>
            <a:off x="4384790" y="1134200"/>
            <a:ext cx="124249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40" name="Text Box 538"/>
          <p:cNvSpPr txBox="1">
            <a:spLocks noChangeArrowheads="1"/>
          </p:cNvSpPr>
          <p:nvPr/>
        </p:nvSpPr>
        <p:spPr bwMode="auto">
          <a:xfrm>
            <a:off x="4495608" y="1134200"/>
            <a:ext cx="124249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39</a:t>
            </a:r>
          </a:p>
        </p:txBody>
      </p:sp>
      <p:sp>
        <p:nvSpPr>
          <p:cNvPr id="441" name="Text Box 537"/>
          <p:cNvSpPr txBox="1">
            <a:spLocks noChangeArrowheads="1"/>
          </p:cNvSpPr>
          <p:nvPr/>
        </p:nvSpPr>
        <p:spPr bwMode="auto">
          <a:xfrm>
            <a:off x="4490705" y="1244450"/>
            <a:ext cx="124249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13:1</a:t>
            </a:r>
            <a:endParaRPr lang="en-US" altLang="es-ES" sz="55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42" name="Text Box 538"/>
          <p:cNvSpPr txBox="1">
            <a:spLocks noChangeArrowheads="1"/>
          </p:cNvSpPr>
          <p:nvPr/>
        </p:nvSpPr>
        <p:spPr bwMode="auto">
          <a:xfrm>
            <a:off x="4616052" y="1244450"/>
            <a:ext cx="124249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13:2</a:t>
            </a:r>
            <a:endParaRPr lang="en-US" altLang="es-ES" sz="55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Text Box 537"/>
          <p:cNvSpPr txBox="1">
            <a:spLocks noChangeArrowheads="1"/>
          </p:cNvSpPr>
          <p:nvPr/>
        </p:nvSpPr>
        <p:spPr bwMode="auto">
          <a:xfrm>
            <a:off x="4619856" y="1134200"/>
            <a:ext cx="124249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444" name="Text Box 538"/>
          <p:cNvSpPr txBox="1">
            <a:spLocks noChangeArrowheads="1"/>
          </p:cNvSpPr>
          <p:nvPr/>
        </p:nvSpPr>
        <p:spPr bwMode="auto">
          <a:xfrm>
            <a:off x="4745205" y="1134200"/>
            <a:ext cx="124249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41</a:t>
            </a:r>
          </a:p>
        </p:txBody>
      </p:sp>
      <p:sp>
        <p:nvSpPr>
          <p:cNvPr id="445" name="Text Box 527"/>
          <p:cNvSpPr txBox="1">
            <a:spLocks noChangeArrowheads="1"/>
          </p:cNvSpPr>
          <p:nvPr/>
        </p:nvSpPr>
        <p:spPr bwMode="auto">
          <a:xfrm>
            <a:off x="4739452" y="1244279"/>
            <a:ext cx="124251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14:1</a:t>
            </a:r>
            <a:endParaRPr lang="en-US" altLang="es-ES" sz="55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Text Box 528"/>
          <p:cNvSpPr txBox="1">
            <a:spLocks noChangeArrowheads="1"/>
          </p:cNvSpPr>
          <p:nvPr/>
        </p:nvSpPr>
        <p:spPr bwMode="auto">
          <a:xfrm>
            <a:off x="4863704" y="1244279"/>
            <a:ext cx="124249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55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14:2</a:t>
            </a:r>
            <a:endParaRPr lang="en-US" altLang="es-ES" sz="55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47" name="Text Box 527"/>
          <p:cNvSpPr txBox="1">
            <a:spLocks noChangeArrowheads="1"/>
          </p:cNvSpPr>
          <p:nvPr/>
        </p:nvSpPr>
        <p:spPr bwMode="auto">
          <a:xfrm>
            <a:off x="4868606" y="1134030"/>
            <a:ext cx="124251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42</a:t>
            </a:r>
          </a:p>
        </p:txBody>
      </p:sp>
      <p:sp>
        <p:nvSpPr>
          <p:cNvPr id="448" name="Text Box 520"/>
          <p:cNvSpPr txBox="1">
            <a:spLocks noChangeArrowheads="1"/>
          </p:cNvSpPr>
          <p:nvPr/>
        </p:nvSpPr>
        <p:spPr bwMode="auto">
          <a:xfrm>
            <a:off x="408891" y="1244026"/>
            <a:ext cx="153830" cy="104441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600" tIns="12600" rIns="25560" bIns="12600" anchor="ctr"/>
          <a:lstStyle/>
          <a:p>
            <a:pPr algn="ctr"/>
            <a:r>
              <a:rPr lang="en-US" altLang="es-ES" sz="7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449" name="Text Box 535"/>
          <p:cNvSpPr txBox="1">
            <a:spLocks noChangeArrowheads="1"/>
          </p:cNvSpPr>
          <p:nvPr/>
        </p:nvSpPr>
        <p:spPr bwMode="auto">
          <a:xfrm>
            <a:off x="2307197" y="1357684"/>
            <a:ext cx="105909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0" name="Text Box 536"/>
          <p:cNvSpPr txBox="1">
            <a:spLocks noChangeArrowheads="1"/>
          </p:cNvSpPr>
          <p:nvPr/>
        </p:nvSpPr>
        <p:spPr bwMode="auto">
          <a:xfrm>
            <a:off x="2413104" y="1357684"/>
            <a:ext cx="105909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51" name="Text Box 537"/>
          <p:cNvSpPr txBox="1">
            <a:spLocks noChangeArrowheads="1"/>
          </p:cNvSpPr>
          <p:nvPr/>
        </p:nvSpPr>
        <p:spPr bwMode="auto">
          <a:xfrm>
            <a:off x="2519013" y="1357684"/>
            <a:ext cx="105909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2" name="Text Box 538"/>
          <p:cNvSpPr txBox="1">
            <a:spLocks noChangeArrowheads="1"/>
          </p:cNvSpPr>
          <p:nvPr/>
        </p:nvSpPr>
        <p:spPr bwMode="auto">
          <a:xfrm>
            <a:off x="2625858" y="1357684"/>
            <a:ext cx="105909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53" name="Text Box 537"/>
          <p:cNvSpPr txBox="1">
            <a:spLocks noChangeArrowheads="1"/>
          </p:cNvSpPr>
          <p:nvPr/>
        </p:nvSpPr>
        <p:spPr bwMode="auto">
          <a:xfrm>
            <a:off x="2731768" y="1357684"/>
            <a:ext cx="105909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4" name="Text Box 538"/>
          <p:cNvSpPr txBox="1">
            <a:spLocks noChangeArrowheads="1"/>
          </p:cNvSpPr>
          <p:nvPr/>
        </p:nvSpPr>
        <p:spPr bwMode="auto">
          <a:xfrm>
            <a:off x="2838613" y="1357684"/>
            <a:ext cx="105909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55" name="Text Box 527"/>
          <p:cNvSpPr txBox="1">
            <a:spLocks noChangeArrowheads="1"/>
          </p:cNvSpPr>
          <p:nvPr/>
        </p:nvSpPr>
        <p:spPr bwMode="auto">
          <a:xfrm>
            <a:off x="2943800" y="1357526"/>
            <a:ext cx="105909" cy="104923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56" name="Text Box 530"/>
          <p:cNvSpPr txBox="1">
            <a:spLocks noChangeArrowheads="1"/>
          </p:cNvSpPr>
          <p:nvPr/>
        </p:nvSpPr>
        <p:spPr bwMode="auto">
          <a:xfrm>
            <a:off x="3048696" y="1357526"/>
            <a:ext cx="105909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57" name="Text Box 531"/>
          <p:cNvSpPr txBox="1">
            <a:spLocks noChangeArrowheads="1"/>
          </p:cNvSpPr>
          <p:nvPr/>
        </p:nvSpPr>
        <p:spPr bwMode="auto">
          <a:xfrm>
            <a:off x="3154603" y="1357526"/>
            <a:ext cx="105909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58" name="Text Box 532"/>
          <p:cNvSpPr txBox="1">
            <a:spLocks noChangeArrowheads="1"/>
          </p:cNvSpPr>
          <p:nvPr/>
        </p:nvSpPr>
        <p:spPr bwMode="auto">
          <a:xfrm>
            <a:off x="3261451" y="1357526"/>
            <a:ext cx="105909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9" name="Text Box 533"/>
          <p:cNvSpPr txBox="1">
            <a:spLocks noChangeArrowheads="1"/>
          </p:cNvSpPr>
          <p:nvPr/>
        </p:nvSpPr>
        <p:spPr bwMode="auto">
          <a:xfrm>
            <a:off x="3367359" y="1357526"/>
            <a:ext cx="105909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60" name="Text Box 534"/>
          <p:cNvSpPr txBox="1">
            <a:spLocks noChangeArrowheads="1"/>
          </p:cNvSpPr>
          <p:nvPr/>
        </p:nvSpPr>
        <p:spPr bwMode="auto">
          <a:xfrm>
            <a:off x="3473267" y="1357526"/>
            <a:ext cx="105909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61" name="Text Box 535"/>
          <p:cNvSpPr txBox="1">
            <a:spLocks noChangeArrowheads="1"/>
          </p:cNvSpPr>
          <p:nvPr/>
        </p:nvSpPr>
        <p:spPr bwMode="auto">
          <a:xfrm>
            <a:off x="3580112" y="1357526"/>
            <a:ext cx="105909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62" name="Text Box 536"/>
          <p:cNvSpPr txBox="1">
            <a:spLocks noChangeArrowheads="1"/>
          </p:cNvSpPr>
          <p:nvPr/>
        </p:nvSpPr>
        <p:spPr bwMode="auto">
          <a:xfrm>
            <a:off x="3686022" y="1357526"/>
            <a:ext cx="105909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63" name="Text Box 537"/>
          <p:cNvSpPr txBox="1">
            <a:spLocks noChangeArrowheads="1"/>
          </p:cNvSpPr>
          <p:nvPr/>
        </p:nvSpPr>
        <p:spPr bwMode="auto">
          <a:xfrm>
            <a:off x="3791931" y="1357526"/>
            <a:ext cx="105909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64" name="Text Box 538"/>
          <p:cNvSpPr txBox="1">
            <a:spLocks noChangeArrowheads="1"/>
          </p:cNvSpPr>
          <p:nvPr/>
        </p:nvSpPr>
        <p:spPr bwMode="auto">
          <a:xfrm>
            <a:off x="3898776" y="1357526"/>
            <a:ext cx="105909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65" name="Text Box 537"/>
          <p:cNvSpPr txBox="1">
            <a:spLocks noChangeArrowheads="1"/>
          </p:cNvSpPr>
          <p:nvPr/>
        </p:nvSpPr>
        <p:spPr bwMode="auto">
          <a:xfrm>
            <a:off x="4005811" y="1357526"/>
            <a:ext cx="123997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66" name="Text Box 538"/>
          <p:cNvSpPr txBox="1">
            <a:spLocks noChangeArrowheads="1"/>
          </p:cNvSpPr>
          <p:nvPr/>
        </p:nvSpPr>
        <p:spPr bwMode="auto">
          <a:xfrm>
            <a:off x="4130904" y="1357526"/>
            <a:ext cx="123997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67" name="Text Box 520"/>
          <p:cNvSpPr txBox="1">
            <a:spLocks noChangeArrowheads="1"/>
          </p:cNvSpPr>
          <p:nvPr/>
        </p:nvSpPr>
        <p:spPr bwMode="auto">
          <a:xfrm>
            <a:off x="532879" y="1357684"/>
            <a:ext cx="117913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68" name="Text Box 521"/>
          <p:cNvSpPr txBox="1">
            <a:spLocks noChangeArrowheads="1"/>
          </p:cNvSpPr>
          <p:nvPr/>
        </p:nvSpPr>
        <p:spPr bwMode="auto">
          <a:xfrm>
            <a:off x="650793" y="1357684"/>
            <a:ext cx="117913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69" name="Text Box 522"/>
          <p:cNvSpPr txBox="1">
            <a:spLocks noChangeArrowheads="1"/>
          </p:cNvSpPr>
          <p:nvPr/>
        </p:nvSpPr>
        <p:spPr bwMode="auto">
          <a:xfrm>
            <a:off x="769748" y="1357684"/>
            <a:ext cx="117913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0" name="Text Box 523"/>
          <p:cNvSpPr txBox="1">
            <a:spLocks noChangeArrowheads="1"/>
          </p:cNvSpPr>
          <p:nvPr/>
        </p:nvSpPr>
        <p:spPr bwMode="auto">
          <a:xfrm>
            <a:off x="887661" y="1357684"/>
            <a:ext cx="117913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1" name="Text Box 524"/>
          <p:cNvSpPr txBox="1">
            <a:spLocks noChangeArrowheads="1"/>
          </p:cNvSpPr>
          <p:nvPr/>
        </p:nvSpPr>
        <p:spPr bwMode="auto">
          <a:xfrm>
            <a:off x="1005573" y="1357684"/>
            <a:ext cx="117913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2" name="Text Box 525"/>
          <p:cNvSpPr txBox="1">
            <a:spLocks noChangeArrowheads="1"/>
          </p:cNvSpPr>
          <p:nvPr/>
        </p:nvSpPr>
        <p:spPr bwMode="auto">
          <a:xfrm>
            <a:off x="1124530" y="1357684"/>
            <a:ext cx="117913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3" name="Text Box 526"/>
          <p:cNvSpPr txBox="1">
            <a:spLocks noChangeArrowheads="1"/>
          </p:cNvSpPr>
          <p:nvPr/>
        </p:nvSpPr>
        <p:spPr bwMode="auto">
          <a:xfrm>
            <a:off x="1242442" y="1357684"/>
            <a:ext cx="117913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4" name="Text Box 527"/>
          <p:cNvSpPr txBox="1">
            <a:spLocks noChangeArrowheads="1"/>
          </p:cNvSpPr>
          <p:nvPr/>
        </p:nvSpPr>
        <p:spPr bwMode="auto">
          <a:xfrm>
            <a:off x="1361397" y="1357684"/>
            <a:ext cx="117913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75" name="Text Box 528"/>
          <p:cNvSpPr txBox="1">
            <a:spLocks noChangeArrowheads="1"/>
          </p:cNvSpPr>
          <p:nvPr/>
        </p:nvSpPr>
        <p:spPr bwMode="auto">
          <a:xfrm>
            <a:off x="1479309" y="1357684"/>
            <a:ext cx="117913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6" name="Text Box 529"/>
          <p:cNvSpPr txBox="1">
            <a:spLocks noChangeArrowheads="1"/>
          </p:cNvSpPr>
          <p:nvPr/>
        </p:nvSpPr>
        <p:spPr bwMode="auto">
          <a:xfrm>
            <a:off x="1597222" y="1357684"/>
            <a:ext cx="117913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7" name="Text Box 530"/>
          <p:cNvSpPr txBox="1">
            <a:spLocks noChangeArrowheads="1"/>
          </p:cNvSpPr>
          <p:nvPr/>
        </p:nvSpPr>
        <p:spPr bwMode="auto">
          <a:xfrm>
            <a:off x="1716178" y="1357684"/>
            <a:ext cx="117913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8" name="Text Box 531"/>
          <p:cNvSpPr txBox="1">
            <a:spLocks noChangeArrowheads="1"/>
          </p:cNvSpPr>
          <p:nvPr/>
        </p:nvSpPr>
        <p:spPr bwMode="auto">
          <a:xfrm>
            <a:off x="1834091" y="1357684"/>
            <a:ext cx="117913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79" name="Text Box 532"/>
          <p:cNvSpPr txBox="1">
            <a:spLocks noChangeArrowheads="1"/>
          </p:cNvSpPr>
          <p:nvPr/>
        </p:nvSpPr>
        <p:spPr bwMode="auto">
          <a:xfrm>
            <a:off x="1953047" y="1357684"/>
            <a:ext cx="117913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80" name="Text Box 533"/>
          <p:cNvSpPr txBox="1">
            <a:spLocks noChangeArrowheads="1"/>
          </p:cNvSpPr>
          <p:nvPr/>
        </p:nvSpPr>
        <p:spPr bwMode="auto">
          <a:xfrm>
            <a:off x="2070959" y="1357684"/>
            <a:ext cx="117913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81" name="Text Box 534"/>
          <p:cNvSpPr txBox="1">
            <a:spLocks noChangeArrowheads="1"/>
          </p:cNvSpPr>
          <p:nvPr/>
        </p:nvSpPr>
        <p:spPr bwMode="auto">
          <a:xfrm>
            <a:off x="2188874" y="1357684"/>
            <a:ext cx="117913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82" name="Text Box 535"/>
          <p:cNvSpPr txBox="1">
            <a:spLocks noChangeArrowheads="1"/>
          </p:cNvSpPr>
          <p:nvPr/>
        </p:nvSpPr>
        <p:spPr bwMode="auto">
          <a:xfrm>
            <a:off x="4255638" y="1357740"/>
            <a:ext cx="124249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83" name="Text Box 536"/>
          <p:cNvSpPr txBox="1">
            <a:spLocks noChangeArrowheads="1"/>
          </p:cNvSpPr>
          <p:nvPr/>
        </p:nvSpPr>
        <p:spPr bwMode="auto">
          <a:xfrm>
            <a:off x="4379885" y="1357740"/>
            <a:ext cx="124251" cy="104923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84" name="Text Box 537"/>
          <p:cNvSpPr txBox="1">
            <a:spLocks noChangeArrowheads="1"/>
          </p:cNvSpPr>
          <p:nvPr/>
        </p:nvSpPr>
        <p:spPr bwMode="auto">
          <a:xfrm>
            <a:off x="4490705" y="1357740"/>
            <a:ext cx="124249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85" name="Text Box 538"/>
          <p:cNvSpPr txBox="1">
            <a:spLocks noChangeArrowheads="1"/>
          </p:cNvSpPr>
          <p:nvPr/>
        </p:nvSpPr>
        <p:spPr bwMode="auto">
          <a:xfrm>
            <a:off x="4616052" y="1357740"/>
            <a:ext cx="124249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86" name="Text Box 527"/>
          <p:cNvSpPr txBox="1">
            <a:spLocks noChangeArrowheads="1"/>
          </p:cNvSpPr>
          <p:nvPr/>
        </p:nvSpPr>
        <p:spPr bwMode="auto">
          <a:xfrm>
            <a:off x="4739452" y="1357580"/>
            <a:ext cx="124251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87" name="Text Box 528"/>
          <p:cNvSpPr txBox="1">
            <a:spLocks noChangeArrowheads="1"/>
          </p:cNvSpPr>
          <p:nvPr/>
        </p:nvSpPr>
        <p:spPr bwMode="auto">
          <a:xfrm>
            <a:off x="4863704" y="1357580"/>
            <a:ext cx="124249" cy="104923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88" name="Text Box 520"/>
          <p:cNvSpPr txBox="1">
            <a:spLocks noChangeArrowheads="1"/>
          </p:cNvSpPr>
          <p:nvPr/>
        </p:nvSpPr>
        <p:spPr bwMode="auto">
          <a:xfrm>
            <a:off x="408891" y="1357344"/>
            <a:ext cx="153830" cy="110271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600" tIns="12600" rIns="25560" bIns="12600" anchor="ctr"/>
          <a:lstStyle/>
          <a:p>
            <a:pPr algn="ctr"/>
            <a:r>
              <a:rPr lang="en-US" altLang="es-ES" sz="7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9" name="Text Box 520"/>
          <p:cNvSpPr txBox="1">
            <a:spLocks noChangeArrowheads="1"/>
          </p:cNvSpPr>
          <p:nvPr/>
        </p:nvSpPr>
        <p:spPr bwMode="auto">
          <a:xfrm>
            <a:off x="408893" y="1497122"/>
            <a:ext cx="146625" cy="113077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600" tIns="12600" rIns="25560" bIns="12600" anchor="ctr"/>
          <a:lstStyle/>
          <a:p>
            <a:pPr algn="ctr"/>
            <a:r>
              <a:rPr lang="en-US" altLang="es-ES" sz="7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490" name="Text Box 520"/>
          <p:cNvSpPr txBox="1">
            <a:spLocks noChangeArrowheads="1"/>
          </p:cNvSpPr>
          <p:nvPr/>
        </p:nvSpPr>
        <p:spPr bwMode="auto">
          <a:xfrm>
            <a:off x="545536" y="1497486"/>
            <a:ext cx="182982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$</a:t>
            </a:r>
          </a:p>
        </p:txBody>
      </p:sp>
      <p:sp>
        <p:nvSpPr>
          <p:cNvPr id="491" name="Text Box 521"/>
          <p:cNvSpPr txBox="1">
            <a:spLocks noChangeArrowheads="1"/>
          </p:cNvSpPr>
          <p:nvPr/>
        </p:nvSpPr>
        <p:spPr bwMode="auto">
          <a:xfrm>
            <a:off x="728518" y="1497486"/>
            <a:ext cx="182982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7:</a:t>
            </a:r>
            <a:r>
              <a:rPr lang="en-US" altLang="es-ES" sz="700" b="1" u="sng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92" name="Text Box 522"/>
          <p:cNvSpPr txBox="1">
            <a:spLocks noChangeArrowheads="1"/>
          </p:cNvSpPr>
          <p:nvPr/>
        </p:nvSpPr>
        <p:spPr bwMode="auto">
          <a:xfrm>
            <a:off x="913116" y="1497486"/>
            <a:ext cx="182982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11:</a:t>
            </a:r>
            <a:r>
              <a:rPr lang="en-US" altLang="es-ES" sz="700" b="1" u="sng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93" name="Text Box 523"/>
          <p:cNvSpPr txBox="1">
            <a:spLocks noChangeArrowheads="1"/>
          </p:cNvSpPr>
          <p:nvPr/>
        </p:nvSpPr>
        <p:spPr bwMode="auto">
          <a:xfrm>
            <a:off x="1096099" y="1497486"/>
            <a:ext cx="182982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12:</a:t>
            </a:r>
            <a:r>
              <a:rPr lang="en-US" altLang="es-ES" sz="700" b="1" u="sng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</a:t>
            </a:r>
            <a:endParaRPr lang="en-US" altLang="es-ES" sz="7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94" name="Text Box 524"/>
          <p:cNvSpPr txBox="1">
            <a:spLocks noChangeArrowheads="1"/>
          </p:cNvSpPr>
          <p:nvPr/>
        </p:nvSpPr>
        <p:spPr bwMode="auto">
          <a:xfrm>
            <a:off x="1279078" y="1497486"/>
            <a:ext cx="182982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14:</a:t>
            </a:r>
            <a:r>
              <a:rPr lang="en-US" altLang="es-ES" sz="700" b="1" u="sng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</a:t>
            </a:r>
            <a:endParaRPr lang="en-US" altLang="es-ES" sz="7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95" name="Text Box 525"/>
          <p:cNvSpPr txBox="1">
            <a:spLocks noChangeArrowheads="1"/>
          </p:cNvSpPr>
          <p:nvPr/>
        </p:nvSpPr>
        <p:spPr bwMode="auto">
          <a:xfrm>
            <a:off x="1463680" y="1497486"/>
            <a:ext cx="182982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1:1</a:t>
            </a:r>
            <a:endParaRPr lang="en-US" altLang="es-ES" sz="700" b="1" u="sng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96" name="Text Box 526"/>
          <p:cNvSpPr txBox="1">
            <a:spLocks noChangeArrowheads="1"/>
          </p:cNvSpPr>
          <p:nvPr/>
        </p:nvSpPr>
        <p:spPr bwMode="auto">
          <a:xfrm>
            <a:off x="1646660" y="1497486"/>
            <a:ext cx="182982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2:1</a:t>
            </a:r>
          </a:p>
        </p:txBody>
      </p:sp>
      <p:sp>
        <p:nvSpPr>
          <p:cNvPr id="497" name="Text Box 527"/>
          <p:cNvSpPr txBox="1">
            <a:spLocks noChangeArrowheads="1"/>
          </p:cNvSpPr>
          <p:nvPr/>
        </p:nvSpPr>
        <p:spPr bwMode="auto">
          <a:xfrm>
            <a:off x="1831261" y="1497486"/>
            <a:ext cx="182982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3:1</a:t>
            </a:r>
          </a:p>
        </p:txBody>
      </p:sp>
      <p:sp>
        <p:nvSpPr>
          <p:cNvPr id="498" name="Text Box 528"/>
          <p:cNvSpPr txBox="1">
            <a:spLocks noChangeArrowheads="1"/>
          </p:cNvSpPr>
          <p:nvPr/>
        </p:nvSpPr>
        <p:spPr bwMode="auto">
          <a:xfrm>
            <a:off x="2014239" y="1497486"/>
            <a:ext cx="182982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6:2</a:t>
            </a:r>
          </a:p>
        </p:txBody>
      </p:sp>
      <p:sp>
        <p:nvSpPr>
          <p:cNvPr id="499" name="Text Box 529"/>
          <p:cNvSpPr txBox="1">
            <a:spLocks noChangeArrowheads="1"/>
          </p:cNvSpPr>
          <p:nvPr/>
        </p:nvSpPr>
        <p:spPr bwMode="auto">
          <a:xfrm>
            <a:off x="2197219" y="1497486"/>
            <a:ext cx="182982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9:1</a:t>
            </a:r>
            <a:endParaRPr lang="en-US" altLang="es-ES" sz="700" b="1" u="sng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00" name="Text Box 530"/>
          <p:cNvSpPr txBox="1">
            <a:spLocks noChangeArrowheads="1"/>
          </p:cNvSpPr>
          <p:nvPr/>
        </p:nvSpPr>
        <p:spPr bwMode="auto">
          <a:xfrm>
            <a:off x="2381822" y="1497486"/>
            <a:ext cx="182982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10:2</a:t>
            </a:r>
          </a:p>
        </p:txBody>
      </p:sp>
      <p:sp>
        <p:nvSpPr>
          <p:cNvPr id="501" name="Text Box 531"/>
          <p:cNvSpPr txBox="1">
            <a:spLocks noChangeArrowheads="1"/>
          </p:cNvSpPr>
          <p:nvPr/>
        </p:nvSpPr>
        <p:spPr bwMode="auto">
          <a:xfrm>
            <a:off x="2564803" y="1497486"/>
            <a:ext cx="182982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12600" rIns="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13:2</a:t>
            </a:r>
          </a:p>
        </p:txBody>
      </p:sp>
      <p:sp>
        <p:nvSpPr>
          <p:cNvPr id="502" name="Text Box 520"/>
          <p:cNvSpPr txBox="1">
            <a:spLocks noChangeArrowheads="1"/>
          </p:cNvSpPr>
          <p:nvPr/>
        </p:nvSpPr>
        <p:spPr bwMode="auto">
          <a:xfrm>
            <a:off x="735739" y="1597426"/>
            <a:ext cx="182982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  <a:endParaRPr lang="en-US" altLang="es-ES" sz="6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03" name="Text Box 521"/>
          <p:cNvSpPr txBox="1">
            <a:spLocks noChangeArrowheads="1"/>
          </p:cNvSpPr>
          <p:nvPr/>
        </p:nvSpPr>
        <p:spPr bwMode="auto">
          <a:xfrm>
            <a:off x="918721" y="1597426"/>
            <a:ext cx="182982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04" name="Text Box 522"/>
          <p:cNvSpPr txBox="1">
            <a:spLocks noChangeArrowheads="1"/>
          </p:cNvSpPr>
          <p:nvPr/>
        </p:nvSpPr>
        <p:spPr bwMode="auto">
          <a:xfrm>
            <a:off x="1103319" y="1597426"/>
            <a:ext cx="182982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05" name="Text Box 523"/>
          <p:cNvSpPr txBox="1">
            <a:spLocks noChangeArrowheads="1"/>
          </p:cNvSpPr>
          <p:nvPr/>
        </p:nvSpPr>
        <p:spPr bwMode="auto">
          <a:xfrm>
            <a:off x="1286301" y="1597426"/>
            <a:ext cx="182982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06" name="Text Box 524"/>
          <p:cNvSpPr txBox="1">
            <a:spLocks noChangeArrowheads="1"/>
          </p:cNvSpPr>
          <p:nvPr/>
        </p:nvSpPr>
        <p:spPr bwMode="auto">
          <a:xfrm>
            <a:off x="1469282" y="1597426"/>
            <a:ext cx="182982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07" name="Text Box 525"/>
          <p:cNvSpPr txBox="1">
            <a:spLocks noChangeArrowheads="1"/>
          </p:cNvSpPr>
          <p:nvPr/>
        </p:nvSpPr>
        <p:spPr bwMode="auto">
          <a:xfrm>
            <a:off x="1653882" y="1597426"/>
            <a:ext cx="182982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08" name="Text Box 526"/>
          <p:cNvSpPr txBox="1">
            <a:spLocks noChangeArrowheads="1"/>
          </p:cNvSpPr>
          <p:nvPr/>
        </p:nvSpPr>
        <p:spPr bwMode="auto">
          <a:xfrm>
            <a:off x="1836862" y="1597426"/>
            <a:ext cx="182982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09" name="Text Box 527"/>
          <p:cNvSpPr txBox="1">
            <a:spLocks noChangeArrowheads="1"/>
          </p:cNvSpPr>
          <p:nvPr/>
        </p:nvSpPr>
        <p:spPr bwMode="auto">
          <a:xfrm>
            <a:off x="2021460" y="1597426"/>
            <a:ext cx="182982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10" name="Text Box 528"/>
          <p:cNvSpPr txBox="1">
            <a:spLocks noChangeArrowheads="1"/>
          </p:cNvSpPr>
          <p:nvPr/>
        </p:nvSpPr>
        <p:spPr bwMode="auto">
          <a:xfrm>
            <a:off x="2204441" y="1597426"/>
            <a:ext cx="182982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11" name="Text Box 529"/>
          <p:cNvSpPr txBox="1">
            <a:spLocks noChangeArrowheads="1"/>
          </p:cNvSpPr>
          <p:nvPr/>
        </p:nvSpPr>
        <p:spPr bwMode="auto">
          <a:xfrm>
            <a:off x="2387424" y="1597426"/>
            <a:ext cx="182982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10</a:t>
            </a:r>
            <a:endParaRPr lang="en-US" altLang="es-ES" sz="6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12" name="Text Box 530"/>
          <p:cNvSpPr txBox="1">
            <a:spLocks noChangeArrowheads="1"/>
          </p:cNvSpPr>
          <p:nvPr/>
        </p:nvSpPr>
        <p:spPr bwMode="auto">
          <a:xfrm>
            <a:off x="2572024" y="1597426"/>
            <a:ext cx="182982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513" name="Text Box 538"/>
          <p:cNvSpPr txBox="1">
            <a:spLocks noChangeArrowheads="1"/>
          </p:cNvSpPr>
          <p:nvPr/>
        </p:nvSpPr>
        <p:spPr bwMode="auto">
          <a:xfrm>
            <a:off x="545535" y="1597426"/>
            <a:ext cx="182982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00" rIns="0" bIns="12600" anchor="ctr"/>
          <a:lstStyle/>
          <a:p>
            <a:pPr algn="ct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14" name="Text Box 520"/>
          <p:cNvSpPr txBox="1">
            <a:spLocks noChangeArrowheads="1"/>
          </p:cNvSpPr>
          <p:nvPr/>
        </p:nvSpPr>
        <p:spPr bwMode="auto">
          <a:xfrm>
            <a:off x="2768356" y="1495550"/>
            <a:ext cx="1320159" cy="114648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600" tIns="12600" rIns="25560" bIns="12600" anchor="ctr"/>
          <a:lstStyle/>
          <a:p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Vocabulary with no holes</a:t>
            </a:r>
          </a:p>
        </p:txBody>
      </p:sp>
      <p:sp>
        <p:nvSpPr>
          <p:cNvPr id="515" name="Text Box 520"/>
          <p:cNvSpPr txBox="1">
            <a:spLocks noChangeArrowheads="1"/>
          </p:cNvSpPr>
          <p:nvPr/>
        </p:nvSpPr>
        <p:spPr bwMode="auto">
          <a:xfrm>
            <a:off x="4232980" y="689473"/>
            <a:ext cx="769777" cy="249998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600" tIns="12600" rIns="25560" bIns="12600" anchor="ctr"/>
          <a:lstStyle/>
          <a:p>
            <a:pPr algn="r"/>
            <a:r>
              <a:rPr lang="en-US" altLang="es-ES" sz="7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user trips </a:t>
            </a:r>
          </a:p>
          <a:p>
            <a:pPr algn="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Including the trailing</a:t>
            </a:r>
          </a:p>
          <a:p>
            <a:pPr algn="r"/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es-ES" sz="6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$</a:t>
            </a:r>
            <a:r>
              <a: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for each trip</a:t>
            </a:r>
          </a:p>
        </p:txBody>
      </p:sp>
      <p:sp>
        <p:nvSpPr>
          <p:cNvPr id="516" name="Elipse 24"/>
          <p:cNvSpPr/>
          <p:nvPr/>
        </p:nvSpPr>
        <p:spPr>
          <a:xfrm>
            <a:off x="4466343" y="654287"/>
            <a:ext cx="108001" cy="108000"/>
          </a:xfrm>
          <a:prstGeom prst="ellipse">
            <a:avLst/>
          </a:prstGeom>
          <a:solidFill>
            <a:schemeClr val="tx1"/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s-ES" sz="7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  <a:endParaRPr lang="es-ES" sz="600" b="1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17" name="Text Box 520"/>
          <p:cNvSpPr txBox="1">
            <a:spLocks noChangeArrowheads="1"/>
          </p:cNvSpPr>
          <p:nvPr/>
        </p:nvSpPr>
        <p:spPr bwMode="auto">
          <a:xfrm>
            <a:off x="3790030" y="1507538"/>
            <a:ext cx="1231743" cy="173841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600" tIns="12600" rIns="25560" bIns="12600" anchor="ctr"/>
          <a:lstStyle/>
          <a:p>
            <a:pPr algn="r"/>
            <a:r>
              <a:rPr lang="en-US" altLang="es-ES" sz="7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Vocabulary of pairs (</a:t>
            </a:r>
            <a:r>
              <a:rPr lang="en-US" altLang="es-ES" sz="700" b="1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stop:line</a:t>
            </a:r>
            <a:r>
              <a:rPr lang="en-US" altLang="es-ES" sz="7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18" name="Elipse 1877"/>
          <p:cNvSpPr/>
          <p:nvPr/>
        </p:nvSpPr>
        <p:spPr>
          <a:xfrm>
            <a:off x="3798000" y="1527579"/>
            <a:ext cx="108001" cy="108000"/>
          </a:xfrm>
          <a:prstGeom prst="ellipse">
            <a:avLst/>
          </a:prstGeom>
          <a:solidFill>
            <a:schemeClr val="tx1"/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s-ES" sz="7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</a:t>
            </a:r>
            <a:endParaRPr lang="es-ES" sz="600" b="1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519" name="518 Grupo"/>
          <p:cNvGrpSpPr/>
          <p:nvPr/>
        </p:nvGrpSpPr>
        <p:grpSpPr>
          <a:xfrm>
            <a:off x="771511" y="628635"/>
            <a:ext cx="3555132" cy="1207618"/>
            <a:chOff x="1874124" y="689272"/>
            <a:chExt cx="3446531" cy="1207618"/>
          </a:xfrm>
        </p:grpSpPr>
        <p:sp>
          <p:nvSpPr>
            <p:cNvPr id="520" name="Text Box 520"/>
            <p:cNvSpPr txBox="1">
              <a:spLocks noChangeArrowheads="1"/>
            </p:cNvSpPr>
            <p:nvPr/>
          </p:nvSpPr>
          <p:spPr bwMode="auto">
            <a:xfrm>
              <a:off x="1901180" y="689272"/>
              <a:ext cx="179388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1" name="Text Box 521"/>
            <p:cNvSpPr txBox="1">
              <a:spLocks noChangeArrowheads="1"/>
            </p:cNvSpPr>
            <p:nvPr/>
          </p:nvSpPr>
          <p:spPr bwMode="auto">
            <a:xfrm>
              <a:off x="2080568" y="689272"/>
              <a:ext cx="179387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22" name="Text Box 522"/>
            <p:cNvSpPr txBox="1">
              <a:spLocks noChangeArrowheads="1"/>
            </p:cNvSpPr>
            <p:nvPr/>
          </p:nvSpPr>
          <p:spPr bwMode="auto">
            <a:xfrm>
              <a:off x="2261543" y="689272"/>
              <a:ext cx="179387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523" name="Text Box 523"/>
            <p:cNvSpPr txBox="1">
              <a:spLocks noChangeArrowheads="1"/>
            </p:cNvSpPr>
            <p:nvPr/>
          </p:nvSpPr>
          <p:spPr bwMode="auto">
            <a:xfrm>
              <a:off x="2440930" y="689272"/>
              <a:ext cx="179388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524" name="Text Box 524"/>
            <p:cNvSpPr txBox="1">
              <a:spLocks noChangeArrowheads="1"/>
            </p:cNvSpPr>
            <p:nvPr/>
          </p:nvSpPr>
          <p:spPr bwMode="auto">
            <a:xfrm>
              <a:off x="2620318" y="689272"/>
              <a:ext cx="179387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525" name="Text Box 525"/>
            <p:cNvSpPr txBox="1">
              <a:spLocks noChangeArrowheads="1"/>
            </p:cNvSpPr>
            <p:nvPr/>
          </p:nvSpPr>
          <p:spPr bwMode="auto">
            <a:xfrm>
              <a:off x="2801293" y="689272"/>
              <a:ext cx="179387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526" name="Text Box 526"/>
            <p:cNvSpPr txBox="1">
              <a:spLocks noChangeArrowheads="1"/>
            </p:cNvSpPr>
            <p:nvPr/>
          </p:nvSpPr>
          <p:spPr bwMode="auto">
            <a:xfrm>
              <a:off x="2980680" y="689272"/>
              <a:ext cx="179388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527" name="Text Box 527"/>
            <p:cNvSpPr txBox="1">
              <a:spLocks noChangeArrowheads="1"/>
            </p:cNvSpPr>
            <p:nvPr/>
          </p:nvSpPr>
          <p:spPr bwMode="auto">
            <a:xfrm>
              <a:off x="3161655" y="689272"/>
              <a:ext cx="179388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528" name="Text Box 528"/>
            <p:cNvSpPr txBox="1">
              <a:spLocks noChangeArrowheads="1"/>
            </p:cNvSpPr>
            <p:nvPr/>
          </p:nvSpPr>
          <p:spPr bwMode="auto">
            <a:xfrm>
              <a:off x="3341043" y="689272"/>
              <a:ext cx="179387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529" name="Text Box 529"/>
            <p:cNvSpPr txBox="1">
              <a:spLocks noChangeArrowheads="1"/>
            </p:cNvSpPr>
            <p:nvPr/>
          </p:nvSpPr>
          <p:spPr bwMode="auto">
            <a:xfrm>
              <a:off x="3520430" y="689272"/>
              <a:ext cx="179388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10</a:t>
              </a:r>
              <a:endPara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0" name="Text Box 530"/>
            <p:cNvSpPr txBox="1">
              <a:spLocks noChangeArrowheads="1"/>
            </p:cNvSpPr>
            <p:nvPr/>
          </p:nvSpPr>
          <p:spPr bwMode="auto">
            <a:xfrm>
              <a:off x="3701405" y="689272"/>
              <a:ext cx="179388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11</a:t>
              </a:r>
              <a:endPara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1" name="Text Box 531"/>
            <p:cNvSpPr txBox="1">
              <a:spLocks noChangeArrowheads="1"/>
            </p:cNvSpPr>
            <p:nvPr/>
          </p:nvSpPr>
          <p:spPr bwMode="auto">
            <a:xfrm>
              <a:off x="3880793" y="689272"/>
              <a:ext cx="179387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12</a:t>
              </a:r>
              <a:endPara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" name="Text Box 532"/>
            <p:cNvSpPr txBox="1">
              <a:spLocks noChangeArrowheads="1"/>
            </p:cNvSpPr>
            <p:nvPr/>
          </p:nvSpPr>
          <p:spPr bwMode="auto">
            <a:xfrm>
              <a:off x="4061768" y="689272"/>
              <a:ext cx="179387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13</a:t>
              </a:r>
              <a:endPara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3" name="Text Box 533"/>
            <p:cNvSpPr txBox="1">
              <a:spLocks noChangeArrowheads="1"/>
            </p:cNvSpPr>
            <p:nvPr/>
          </p:nvSpPr>
          <p:spPr bwMode="auto">
            <a:xfrm>
              <a:off x="4241155" y="689272"/>
              <a:ext cx="179388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14</a:t>
              </a:r>
              <a:endPara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4" name="Text Box 534"/>
            <p:cNvSpPr txBox="1">
              <a:spLocks noChangeArrowheads="1"/>
            </p:cNvSpPr>
            <p:nvPr/>
          </p:nvSpPr>
          <p:spPr bwMode="auto">
            <a:xfrm>
              <a:off x="4420543" y="689272"/>
              <a:ext cx="179387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15</a:t>
              </a:r>
              <a:endPara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5" name="Text Box 535"/>
            <p:cNvSpPr txBox="1">
              <a:spLocks noChangeArrowheads="1"/>
            </p:cNvSpPr>
            <p:nvPr/>
          </p:nvSpPr>
          <p:spPr bwMode="auto">
            <a:xfrm>
              <a:off x="4601518" y="689272"/>
              <a:ext cx="179387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16</a:t>
              </a:r>
              <a:endPara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6" name="Text Box 536"/>
            <p:cNvSpPr txBox="1">
              <a:spLocks noChangeArrowheads="1"/>
            </p:cNvSpPr>
            <p:nvPr/>
          </p:nvSpPr>
          <p:spPr bwMode="auto">
            <a:xfrm>
              <a:off x="4780905" y="689272"/>
              <a:ext cx="179388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17</a:t>
              </a:r>
              <a:endPara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7" name="Text Box 537"/>
            <p:cNvSpPr txBox="1">
              <a:spLocks noChangeArrowheads="1"/>
            </p:cNvSpPr>
            <p:nvPr/>
          </p:nvSpPr>
          <p:spPr bwMode="auto">
            <a:xfrm>
              <a:off x="4960293" y="689272"/>
              <a:ext cx="179387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18</a:t>
              </a:r>
              <a:endPara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8" name="Text Box 538"/>
            <p:cNvSpPr txBox="1">
              <a:spLocks noChangeArrowheads="1"/>
            </p:cNvSpPr>
            <p:nvPr/>
          </p:nvSpPr>
          <p:spPr bwMode="auto">
            <a:xfrm>
              <a:off x="5141268" y="689272"/>
              <a:ext cx="179387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19</a:t>
              </a:r>
              <a:endPara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9" name="Text Box 520"/>
            <p:cNvSpPr txBox="1">
              <a:spLocks noChangeArrowheads="1"/>
            </p:cNvSpPr>
            <p:nvPr/>
          </p:nvSpPr>
          <p:spPr bwMode="auto">
            <a:xfrm>
              <a:off x="1874124" y="1784178"/>
              <a:ext cx="179388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0" name="Text Box 521"/>
            <p:cNvSpPr txBox="1">
              <a:spLocks noChangeArrowheads="1"/>
            </p:cNvSpPr>
            <p:nvPr/>
          </p:nvSpPr>
          <p:spPr bwMode="auto">
            <a:xfrm>
              <a:off x="2053512" y="1784178"/>
              <a:ext cx="179387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41" name="Text Box 522"/>
            <p:cNvSpPr txBox="1">
              <a:spLocks noChangeArrowheads="1"/>
            </p:cNvSpPr>
            <p:nvPr/>
          </p:nvSpPr>
          <p:spPr bwMode="auto">
            <a:xfrm>
              <a:off x="2234487" y="1784178"/>
              <a:ext cx="179387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542" name="Text Box 523"/>
            <p:cNvSpPr txBox="1">
              <a:spLocks noChangeArrowheads="1"/>
            </p:cNvSpPr>
            <p:nvPr/>
          </p:nvSpPr>
          <p:spPr bwMode="auto">
            <a:xfrm>
              <a:off x="2413874" y="1784178"/>
              <a:ext cx="179388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543" name="Text Box 524"/>
            <p:cNvSpPr txBox="1">
              <a:spLocks noChangeArrowheads="1"/>
            </p:cNvSpPr>
            <p:nvPr/>
          </p:nvSpPr>
          <p:spPr bwMode="auto">
            <a:xfrm>
              <a:off x="2593262" y="1784178"/>
              <a:ext cx="179387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544" name="Text Box 525"/>
            <p:cNvSpPr txBox="1">
              <a:spLocks noChangeArrowheads="1"/>
            </p:cNvSpPr>
            <p:nvPr/>
          </p:nvSpPr>
          <p:spPr bwMode="auto">
            <a:xfrm>
              <a:off x="2774237" y="1784178"/>
              <a:ext cx="179387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545" name="Text Box 526"/>
            <p:cNvSpPr txBox="1">
              <a:spLocks noChangeArrowheads="1"/>
            </p:cNvSpPr>
            <p:nvPr/>
          </p:nvSpPr>
          <p:spPr bwMode="auto">
            <a:xfrm>
              <a:off x="2953624" y="1784178"/>
              <a:ext cx="179388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546" name="Text Box 527"/>
            <p:cNvSpPr txBox="1">
              <a:spLocks noChangeArrowheads="1"/>
            </p:cNvSpPr>
            <p:nvPr/>
          </p:nvSpPr>
          <p:spPr bwMode="auto">
            <a:xfrm>
              <a:off x="3134599" y="1784178"/>
              <a:ext cx="179388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547" name="Text Box 528"/>
            <p:cNvSpPr txBox="1">
              <a:spLocks noChangeArrowheads="1"/>
            </p:cNvSpPr>
            <p:nvPr/>
          </p:nvSpPr>
          <p:spPr bwMode="auto">
            <a:xfrm>
              <a:off x="3313987" y="1784178"/>
              <a:ext cx="179387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548" name="Text Box 529"/>
            <p:cNvSpPr txBox="1">
              <a:spLocks noChangeArrowheads="1"/>
            </p:cNvSpPr>
            <p:nvPr/>
          </p:nvSpPr>
          <p:spPr bwMode="auto">
            <a:xfrm>
              <a:off x="3493374" y="1784178"/>
              <a:ext cx="179388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10</a:t>
              </a:r>
              <a:endPara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9" name="Text Box 530"/>
            <p:cNvSpPr txBox="1">
              <a:spLocks noChangeArrowheads="1"/>
            </p:cNvSpPr>
            <p:nvPr/>
          </p:nvSpPr>
          <p:spPr bwMode="auto">
            <a:xfrm>
              <a:off x="3674349" y="1784178"/>
              <a:ext cx="179388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11</a:t>
              </a:r>
              <a:endPara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0" name="Text Box 531"/>
            <p:cNvSpPr txBox="1">
              <a:spLocks noChangeArrowheads="1"/>
            </p:cNvSpPr>
            <p:nvPr/>
          </p:nvSpPr>
          <p:spPr bwMode="auto">
            <a:xfrm>
              <a:off x="3853737" y="1784178"/>
              <a:ext cx="179387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12</a:t>
              </a:r>
              <a:endPara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1" name="Text Box 532"/>
            <p:cNvSpPr txBox="1">
              <a:spLocks noChangeArrowheads="1"/>
            </p:cNvSpPr>
            <p:nvPr/>
          </p:nvSpPr>
          <p:spPr bwMode="auto">
            <a:xfrm>
              <a:off x="4034712" y="1784178"/>
              <a:ext cx="179387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13</a:t>
              </a:r>
            </a:p>
          </p:txBody>
        </p:sp>
        <p:sp>
          <p:nvSpPr>
            <p:cNvPr id="552" name="Text Box 533"/>
            <p:cNvSpPr txBox="1">
              <a:spLocks noChangeArrowheads="1"/>
            </p:cNvSpPr>
            <p:nvPr/>
          </p:nvSpPr>
          <p:spPr bwMode="auto">
            <a:xfrm>
              <a:off x="4214099" y="1784178"/>
              <a:ext cx="179388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14</a:t>
              </a:r>
              <a:endPara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3" name="Text Box 534"/>
            <p:cNvSpPr txBox="1">
              <a:spLocks noChangeArrowheads="1"/>
            </p:cNvSpPr>
            <p:nvPr/>
          </p:nvSpPr>
          <p:spPr bwMode="auto">
            <a:xfrm>
              <a:off x="4393487" y="1784178"/>
              <a:ext cx="179387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15</a:t>
              </a:r>
              <a:endPara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4" name="Text Box 535"/>
            <p:cNvSpPr txBox="1">
              <a:spLocks noChangeArrowheads="1"/>
            </p:cNvSpPr>
            <p:nvPr/>
          </p:nvSpPr>
          <p:spPr bwMode="auto">
            <a:xfrm>
              <a:off x="4574462" y="1784178"/>
              <a:ext cx="179387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16</a:t>
              </a:r>
              <a:endPara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5" name="Text Box 536"/>
            <p:cNvSpPr txBox="1">
              <a:spLocks noChangeArrowheads="1"/>
            </p:cNvSpPr>
            <p:nvPr/>
          </p:nvSpPr>
          <p:spPr bwMode="auto">
            <a:xfrm>
              <a:off x="4753849" y="1784178"/>
              <a:ext cx="179388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17</a:t>
              </a:r>
              <a:endPara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6" name="Text Box 537"/>
            <p:cNvSpPr txBox="1">
              <a:spLocks noChangeArrowheads="1"/>
            </p:cNvSpPr>
            <p:nvPr/>
          </p:nvSpPr>
          <p:spPr bwMode="auto">
            <a:xfrm>
              <a:off x="4933237" y="1784178"/>
              <a:ext cx="179387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18</a:t>
              </a:r>
              <a:endPara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7" name="Text Box 538"/>
            <p:cNvSpPr txBox="1">
              <a:spLocks noChangeArrowheads="1"/>
            </p:cNvSpPr>
            <p:nvPr/>
          </p:nvSpPr>
          <p:spPr bwMode="auto">
            <a:xfrm>
              <a:off x="5114212" y="1784178"/>
              <a:ext cx="179387" cy="112712"/>
            </a:xfrm>
            <a:prstGeom prst="rect">
              <a:avLst/>
            </a:prstGeom>
            <a:noFill/>
            <a:ln w="317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6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19</a:t>
              </a:r>
              <a:endParaRPr lang="en-US" altLang="es-ES" sz="6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8" name="Text Box 520"/>
          <p:cNvSpPr txBox="1">
            <a:spLocks noChangeArrowheads="1"/>
          </p:cNvSpPr>
          <p:nvPr/>
        </p:nvSpPr>
        <p:spPr bwMode="auto">
          <a:xfrm>
            <a:off x="444686" y="1820726"/>
            <a:ext cx="306659" cy="112712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600" tIns="12600" rIns="25560" bIns="12600" anchor="ctr"/>
          <a:lstStyle/>
          <a:p>
            <a:pPr algn="r"/>
            <a:r>
              <a:rPr lang="en-US" altLang="es-ES" sz="7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559" name="Text Box 520"/>
          <p:cNvSpPr txBox="1">
            <a:spLocks noChangeArrowheads="1"/>
          </p:cNvSpPr>
          <p:nvPr/>
        </p:nvSpPr>
        <p:spPr bwMode="auto">
          <a:xfrm>
            <a:off x="444686" y="1954324"/>
            <a:ext cx="306659" cy="118457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600" tIns="12600" rIns="25560" bIns="12600" anchor="ctr"/>
          <a:lstStyle/>
          <a:p>
            <a:pPr algn="r"/>
            <a:r>
              <a:rPr lang="en-US" altLang="es-ES" sz="7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60" name="Text Box 520"/>
          <p:cNvSpPr txBox="1">
            <a:spLocks noChangeArrowheads="1"/>
          </p:cNvSpPr>
          <p:nvPr/>
        </p:nvSpPr>
        <p:spPr bwMode="auto">
          <a:xfrm>
            <a:off x="445830" y="2166764"/>
            <a:ext cx="306659" cy="118457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r"/>
            <a:r>
              <a:rPr lang="en-US" altLang="es-ES" sz="7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61" name="Text Box 520"/>
          <p:cNvSpPr txBox="1">
            <a:spLocks noChangeArrowheads="1"/>
          </p:cNvSpPr>
          <p:nvPr/>
        </p:nvSpPr>
        <p:spPr bwMode="auto">
          <a:xfrm>
            <a:off x="429945" y="2577647"/>
            <a:ext cx="306659" cy="118457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600" tIns="12600" rIns="25560" bIns="12600" anchor="ctr"/>
          <a:lstStyle/>
          <a:p>
            <a:pPr algn="r"/>
            <a:r>
              <a:rPr lang="en-US" altLang="es-ES" sz="700" b="1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Jcodes</a:t>
            </a:r>
            <a:endParaRPr lang="en-US" altLang="es-ES" sz="700" b="1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62" name="Text Box 520"/>
          <p:cNvSpPr txBox="1">
            <a:spLocks noChangeArrowheads="1"/>
          </p:cNvSpPr>
          <p:nvPr/>
        </p:nvSpPr>
        <p:spPr bwMode="auto">
          <a:xfrm>
            <a:off x="4326645" y="1980077"/>
            <a:ext cx="698339" cy="173841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600" tIns="12600" rIns="25560" bIns="12600" anchor="ctr"/>
          <a:lstStyle/>
          <a:p>
            <a:pPr algn="r"/>
            <a:r>
              <a:rPr lang="en-US" altLang="es-ES" sz="7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CSA built on S</a:t>
            </a:r>
          </a:p>
        </p:txBody>
      </p:sp>
      <p:sp>
        <p:nvSpPr>
          <p:cNvPr id="563" name="Elipse 2122"/>
          <p:cNvSpPr/>
          <p:nvPr/>
        </p:nvSpPr>
        <p:spPr>
          <a:xfrm>
            <a:off x="4367918" y="1982466"/>
            <a:ext cx="108001" cy="108000"/>
          </a:xfrm>
          <a:prstGeom prst="ellipse">
            <a:avLst/>
          </a:prstGeom>
          <a:solidFill>
            <a:schemeClr val="tx1"/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s-ES" sz="7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</a:t>
            </a:r>
            <a:endParaRPr lang="es-ES" sz="600" b="1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564" name="563 Grupo"/>
          <p:cNvGrpSpPr/>
          <p:nvPr/>
        </p:nvGrpSpPr>
        <p:grpSpPr>
          <a:xfrm>
            <a:off x="468992" y="1105703"/>
            <a:ext cx="4500593" cy="1442157"/>
            <a:chOff x="1547664" y="1138264"/>
            <a:chExt cx="5256584" cy="1354632"/>
          </a:xfrm>
        </p:grpSpPr>
        <p:cxnSp>
          <p:nvCxnSpPr>
            <p:cNvPr id="565" name="Conector recto 22"/>
            <p:cNvCxnSpPr/>
            <p:nvPr/>
          </p:nvCxnSpPr>
          <p:spPr>
            <a:xfrm>
              <a:off x="1547664" y="1138264"/>
              <a:ext cx="525658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Conector recto 1878"/>
            <p:cNvCxnSpPr/>
            <p:nvPr/>
          </p:nvCxnSpPr>
          <p:spPr>
            <a:xfrm>
              <a:off x="1547664" y="1714065"/>
              <a:ext cx="525658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Conector recto 2123"/>
            <p:cNvCxnSpPr/>
            <p:nvPr/>
          </p:nvCxnSpPr>
          <p:spPr>
            <a:xfrm>
              <a:off x="1547664" y="2492896"/>
              <a:ext cx="525658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8" name="Group 339"/>
          <p:cNvGrpSpPr>
            <a:grpSpLocks/>
          </p:cNvGrpSpPr>
          <p:nvPr/>
        </p:nvGrpSpPr>
        <p:grpSpPr bwMode="auto">
          <a:xfrm>
            <a:off x="657350" y="2314746"/>
            <a:ext cx="71438" cy="69850"/>
            <a:chOff x="204" y="1996"/>
            <a:chExt cx="45" cy="44"/>
          </a:xfrm>
        </p:grpSpPr>
        <p:sp>
          <p:nvSpPr>
            <p:cNvPr id="569" name="Freeform 340"/>
            <p:cNvSpPr>
              <a:spLocks noChangeArrowheads="1"/>
            </p:cNvSpPr>
            <p:nvPr/>
          </p:nvSpPr>
          <p:spPr bwMode="auto">
            <a:xfrm>
              <a:off x="204" y="1996"/>
              <a:ext cx="45" cy="22"/>
            </a:xfrm>
            <a:custGeom>
              <a:avLst/>
              <a:gdLst>
                <a:gd name="T0" fmla="*/ 0 w 202"/>
                <a:gd name="T1" fmla="*/ 0 h 102"/>
                <a:gd name="T2" fmla="*/ 13 w 202"/>
                <a:gd name="T3" fmla="*/ 51 h 102"/>
                <a:gd name="T4" fmla="*/ 50 w 202"/>
                <a:gd name="T5" fmla="*/ 87 h 102"/>
                <a:gd name="T6" fmla="*/ 100 w 202"/>
                <a:gd name="T7" fmla="*/ 101 h 102"/>
                <a:gd name="T8" fmla="*/ 101 w 202"/>
                <a:gd name="T9" fmla="*/ 101 h 102"/>
                <a:gd name="T10" fmla="*/ 151 w 202"/>
                <a:gd name="T11" fmla="*/ 87 h 102"/>
                <a:gd name="T12" fmla="*/ 188 w 202"/>
                <a:gd name="T13" fmla="*/ 51 h 102"/>
                <a:gd name="T14" fmla="*/ 201 w 202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02">
                  <a:moveTo>
                    <a:pt x="0" y="0"/>
                  </a:moveTo>
                  <a:cubicBezTo>
                    <a:pt x="0" y="19"/>
                    <a:pt x="4" y="34"/>
                    <a:pt x="13" y="51"/>
                  </a:cubicBezTo>
                  <a:cubicBezTo>
                    <a:pt x="23" y="67"/>
                    <a:pt x="34" y="78"/>
                    <a:pt x="50" y="87"/>
                  </a:cubicBezTo>
                  <a:cubicBezTo>
                    <a:pt x="66" y="97"/>
                    <a:pt x="82" y="101"/>
                    <a:pt x="100" y="101"/>
                  </a:cubicBezTo>
                  <a:lnTo>
                    <a:pt x="101" y="101"/>
                  </a:lnTo>
                  <a:cubicBezTo>
                    <a:pt x="119" y="101"/>
                    <a:pt x="135" y="97"/>
                    <a:pt x="151" y="87"/>
                  </a:cubicBezTo>
                  <a:cubicBezTo>
                    <a:pt x="167" y="78"/>
                    <a:pt x="178" y="67"/>
                    <a:pt x="188" y="51"/>
                  </a:cubicBezTo>
                  <a:cubicBezTo>
                    <a:pt x="197" y="34"/>
                    <a:pt x="201" y="19"/>
                    <a:pt x="201" y="0"/>
                  </a:cubicBezTo>
                </a:path>
              </a:pathLst>
            </a:custGeom>
            <a:noFill/>
            <a:ln w="90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 sz="700"/>
            </a:p>
          </p:txBody>
        </p:sp>
        <p:sp>
          <p:nvSpPr>
            <p:cNvPr id="570" name="Line 341"/>
            <p:cNvSpPr>
              <a:spLocks noChangeShapeType="1"/>
            </p:cNvSpPr>
            <p:nvPr/>
          </p:nvSpPr>
          <p:spPr bwMode="auto">
            <a:xfrm flipV="1">
              <a:off x="227" y="1999"/>
              <a:ext cx="0" cy="42"/>
            </a:xfrm>
            <a:prstGeom prst="line">
              <a:avLst/>
            </a:prstGeom>
            <a:noFill/>
            <a:ln w="90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 sz="700"/>
            </a:p>
          </p:txBody>
        </p:sp>
      </p:grpSp>
      <p:grpSp>
        <p:nvGrpSpPr>
          <p:cNvPr id="571" name="Grupo 2129"/>
          <p:cNvGrpSpPr/>
          <p:nvPr/>
        </p:nvGrpSpPr>
        <p:grpSpPr>
          <a:xfrm>
            <a:off x="643618" y="2413933"/>
            <a:ext cx="98902" cy="87312"/>
            <a:chOff x="1553521" y="3937397"/>
            <a:chExt cx="98902" cy="87312"/>
          </a:xfrm>
        </p:grpSpPr>
        <p:grpSp>
          <p:nvGrpSpPr>
            <p:cNvPr id="572" name="Group 588"/>
            <p:cNvGrpSpPr>
              <a:grpSpLocks/>
            </p:cNvGrpSpPr>
            <p:nvPr/>
          </p:nvGrpSpPr>
          <p:grpSpPr bwMode="auto">
            <a:xfrm>
              <a:off x="1553521" y="3954882"/>
              <a:ext cx="78581" cy="71438"/>
              <a:chOff x="203" y="2110"/>
              <a:chExt cx="45" cy="45"/>
            </a:xfrm>
          </p:grpSpPr>
          <p:sp>
            <p:nvSpPr>
              <p:cNvPr id="574" name="Freeform 589"/>
              <p:cNvSpPr>
                <a:spLocks noChangeArrowheads="1"/>
              </p:cNvSpPr>
              <p:nvPr/>
            </p:nvSpPr>
            <p:spPr bwMode="auto">
              <a:xfrm>
                <a:off x="203" y="2110"/>
                <a:ext cx="45" cy="22"/>
              </a:xfrm>
              <a:custGeom>
                <a:avLst/>
                <a:gdLst>
                  <a:gd name="T0" fmla="*/ 0 w 202"/>
                  <a:gd name="T1" fmla="*/ 0 h 102"/>
                  <a:gd name="T2" fmla="*/ 13 w 202"/>
                  <a:gd name="T3" fmla="*/ 51 h 102"/>
                  <a:gd name="T4" fmla="*/ 50 w 202"/>
                  <a:gd name="T5" fmla="*/ 87 h 102"/>
                  <a:gd name="T6" fmla="*/ 100 w 202"/>
                  <a:gd name="T7" fmla="*/ 101 h 102"/>
                  <a:gd name="T8" fmla="*/ 101 w 202"/>
                  <a:gd name="T9" fmla="*/ 101 h 102"/>
                  <a:gd name="T10" fmla="*/ 151 w 202"/>
                  <a:gd name="T11" fmla="*/ 87 h 102"/>
                  <a:gd name="T12" fmla="*/ 188 w 202"/>
                  <a:gd name="T13" fmla="*/ 51 h 102"/>
                  <a:gd name="T14" fmla="*/ 201 w 202"/>
                  <a:gd name="T1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2" h="102">
                    <a:moveTo>
                      <a:pt x="0" y="0"/>
                    </a:moveTo>
                    <a:cubicBezTo>
                      <a:pt x="0" y="19"/>
                      <a:pt x="4" y="34"/>
                      <a:pt x="13" y="51"/>
                    </a:cubicBezTo>
                    <a:cubicBezTo>
                      <a:pt x="23" y="67"/>
                      <a:pt x="34" y="78"/>
                      <a:pt x="50" y="87"/>
                    </a:cubicBezTo>
                    <a:cubicBezTo>
                      <a:pt x="66" y="97"/>
                      <a:pt x="82" y="101"/>
                      <a:pt x="100" y="101"/>
                    </a:cubicBezTo>
                    <a:lnTo>
                      <a:pt x="101" y="101"/>
                    </a:lnTo>
                    <a:cubicBezTo>
                      <a:pt x="119" y="101"/>
                      <a:pt x="135" y="97"/>
                      <a:pt x="151" y="87"/>
                    </a:cubicBezTo>
                    <a:cubicBezTo>
                      <a:pt x="167" y="78"/>
                      <a:pt x="178" y="67"/>
                      <a:pt x="188" y="51"/>
                    </a:cubicBezTo>
                    <a:cubicBezTo>
                      <a:pt x="197" y="34"/>
                      <a:pt x="201" y="19"/>
                      <a:pt x="201" y="0"/>
                    </a:cubicBezTo>
                  </a:path>
                </a:pathLst>
              </a:custGeom>
              <a:noFill/>
              <a:ln w="90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 sz="700"/>
              </a:p>
            </p:txBody>
          </p:sp>
          <p:sp>
            <p:nvSpPr>
              <p:cNvPr id="575" name="Line 590"/>
              <p:cNvSpPr>
                <a:spLocks noChangeShapeType="1"/>
              </p:cNvSpPr>
              <p:nvPr/>
            </p:nvSpPr>
            <p:spPr bwMode="auto">
              <a:xfrm flipV="1">
                <a:off x="226" y="2113"/>
                <a:ext cx="0" cy="42"/>
              </a:xfrm>
              <a:prstGeom prst="line">
                <a:avLst/>
              </a:prstGeom>
              <a:noFill/>
              <a:ln w="90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 sz="700"/>
              </a:p>
            </p:txBody>
          </p:sp>
        </p:grpSp>
        <p:sp>
          <p:nvSpPr>
            <p:cNvPr id="573" name="Line 591"/>
            <p:cNvSpPr>
              <a:spLocks noChangeShapeType="1"/>
            </p:cNvSpPr>
            <p:nvPr/>
          </p:nvSpPr>
          <p:spPr bwMode="auto">
            <a:xfrm>
              <a:off x="1650676" y="3937397"/>
              <a:ext cx="1747" cy="36512"/>
            </a:xfrm>
            <a:prstGeom prst="line">
              <a:avLst/>
            </a:prstGeom>
            <a:noFill/>
            <a:ln w="72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 sz="700"/>
            </a:p>
          </p:txBody>
        </p:sp>
      </p:grpSp>
      <p:sp>
        <p:nvSpPr>
          <p:cNvPr id="576" name="Text Box 520"/>
          <p:cNvSpPr txBox="1">
            <a:spLocks noChangeArrowheads="1"/>
          </p:cNvSpPr>
          <p:nvPr/>
        </p:nvSpPr>
        <p:spPr bwMode="auto">
          <a:xfrm>
            <a:off x="4436180" y="2577339"/>
            <a:ext cx="571504" cy="173841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600" tIns="12600" rIns="25560" bIns="12600" anchor="ctr"/>
          <a:lstStyle/>
          <a:p>
            <a:pPr algn="r"/>
            <a:r>
              <a:rPr lang="en-US" altLang="es-ES" sz="7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WM on </a:t>
            </a:r>
            <a:r>
              <a:rPr lang="en-US" altLang="es-ES" sz="700" b="1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Jcodes</a:t>
            </a:r>
            <a:endParaRPr lang="en-US" altLang="es-ES" sz="700" b="1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77" name="Elipse 2125"/>
          <p:cNvSpPr/>
          <p:nvPr/>
        </p:nvSpPr>
        <p:spPr>
          <a:xfrm>
            <a:off x="4331404" y="2588943"/>
            <a:ext cx="108001" cy="108000"/>
          </a:xfrm>
          <a:prstGeom prst="ellipse">
            <a:avLst/>
          </a:prstGeom>
          <a:solidFill>
            <a:schemeClr val="tx1"/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s-ES" sz="7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</a:t>
            </a:r>
            <a:endParaRPr lang="es-ES" sz="600" b="1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578" name="Group 339"/>
          <p:cNvGrpSpPr>
            <a:grpSpLocks/>
          </p:cNvGrpSpPr>
          <p:nvPr/>
        </p:nvGrpSpPr>
        <p:grpSpPr bwMode="auto">
          <a:xfrm>
            <a:off x="4975210" y="2600615"/>
            <a:ext cx="45719" cy="73062"/>
            <a:chOff x="204" y="1996"/>
            <a:chExt cx="45" cy="45"/>
          </a:xfrm>
        </p:grpSpPr>
        <p:sp>
          <p:nvSpPr>
            <p:cNvPr id="579" name="Freeform 340"/>
            <p:cNvSpPr>
              <a:spLocks noChangeArrowheads="1"/>
            </p:cNvSpPr>
            <p:nvPr/>
          </p:nvSpPr>
          <p:spPr bwMode="auto">
            <a:xfrm>
              <a:off x="204" y="1996"/>
              <a:ext cx="45" cy="22"/>
            </a:xfrm>
            <a:custGeom>
              <a:avLst/>
              <a:gdLst>
                <a:gd name="T0" fmla="*/ 0 w 202"/>
                <a:gd name="T1" fmla="*/ 0 h 102"/>
                <a:gd name="T2" fmla="*/ 13 w 202"/>
                <a:gd name="T3" fmla="*/ 51 h 102"/>
                <a:gd name="T4" fmla="*/ 50 w 202"/>
                <a:gd name="T5" fmla="*/ 87 h 102"/>
                <a:gd name="T6" fmla="*/ 100 w 202"/>
                <a:gd name="T7" fmla="*/ 101 h 102"/>
                <a:gd name="T8" fmla="*/ 101 w 202"/>
                <a:gd name="T9" fmla="*/ 101 h 102"/>
                <a:gd name="T10" fmla="*/ 151 w 202"/>
                <a:gd name="T11" fmla="*/ 87 h 102"/>
                <a:gd name="T12" fmla="*/ 188 w 202"/>
                <a:gd name="T13" fmla="*/ 51 h 102"/>
                <a:gd name="T14" fmla="*/ 201 w 202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02">
                  <a:moveTo>
                    <a:pt x="0" y="0"/>
                  </a:moveTo>
                  <a:cubicBezTo>
                    <a:pt x="0" y="19"/>
                    <a:pt x="4" y="34"/>
                    <a:pt x="13" y="51"/>
                  </a:cubicBezTo>
                  <a:cubicBezTo>
                    <a:pt x="23" y="67"/>
                    <a:pt x="34" y="78"/>
                    <a:pt x="50" y="87"/>
                  </a:cubicBezTo>
                  <a:cubicBezTo>
                    <a:pt x="66" y="97"/>
                    <a:pt x="82" y="101"/>
                    <a:pt x="100" y="101"/>
                  </a:cubicBezTo>
                  <a:lnTo>
                    <a:pt x="101" y="101"/>
                  </a:lnTo>
                  <a:cubicBezTo>
                    <a:pt x="119" y="101"/>
                    <a:pt x="135" y="97"/>
                    <a:pt x="151" y="87"/>
                  </a:cubicBezTo>
                  <a:cubicBezTo>
                    <a:pt x="167" y="78"/>
                    <a:pt x="178" y="67"/>
                    <a:pt x="188" y="51"/>
                  </a:cubicBezTo>
                  <a:cubicBezTo>
                    <a:pt x="197" y="34"/>
                    <a:pt x="201" y="19"/>
                    <a:pt x="201" y="0"/>
                  </a:cubicBezTo>
                </a:path>
              </a:pathLst>
            </a:custGeom>
            <a:noFill/>
            <a:ln w="90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0" name="Line 341"/>
            <p:cNvSpPr>
              <a:spLocks noChangeShapeType="1"/>
            </p:cNvSpPr>
            <p:nvPr/>
          </p:nvSpPr>
          <p:spPr bwMode="auto">
            <a:xfrm flipV="1">
              <a:off x="227" y="1999"/>
              <a:ext cx="0" cy="42"/>
            </a:xfrm>
            <a:prstGeom prst="line">
              <a:avLst/>
            </a:prstGeom>
            <a:noFill/>
            <a:ln w="90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726" name="725 Conector recto"/>
          <p:cNvCxnSpPr/>
          <p:nvPr/>
        </p:nvCxnSpPr>
        <p:spPr>
          <a:xfrm rot="5400000">
            <a:off x="488823" y="1524482"/>
            <a:ext cx="54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6" name="580 Grupo">
            <a:extLst>
              <a:ext uri="{FF2B5EF4-FFF2-40B4-BE49-F238E27FC236}">
                <a16:creationId xmlns:a16="http://schemas.microsoft.com/office/drawing/2014/main" id="{7A78F71E-773F-490F-9EAA-03BF2E8DC75E}"/>
              </a:ext>
            </a:extLst>
          </p:cNvPr>
          <p:cNvGrpSpPr/>
          <p:nvPr/>
        </p:nvGrpSpPr>
        <p:grpSpPr>
          <a:xfrm>
            <a:off x="701045" y="725084"/>
            <a:ext cx="3620661" cy="1975206"/>
            <a:chOff x="1808595" y="697150"/>
            <a:chExt cx="3512060" cy="1975206"/>
          </a:xfrm>
        </p:grpSpPr>
        <p:grpSp>
          <p:nvGrpSpPr>
            <p:cNvPr id="857" name="386 Grupo">
              <a:extLst>
                <a:ext uri="{FF2B5EF4-FFF2-40B4-BE49-F238E27FC236}">
                  <a16:creationId xmlns:a16="http://schemas.microsoft.com/office/drawing/2014/main" id="{5223301A-4841-46CB-BF8C-3D050AFBF4B0}"/>
                </a:ext>
              </a:extLst>
            </p:cNvPr>
            <p:cNvGrpSpPr/>
            <p:nvPr/>
          </p:nvGrpSpPr>
          <p:grpSpPr>
            <a:xfrm>
              <a:off x="1901180" y="697150"/>
              <a:ext cx="3419475" cy="260179"/>
              <a:chOff x="1901180" y="697150"/>
              <a:chExt cx="3419475" cy="260179"/>
            </a:xfrm>
          </p:grpSpPr>
          <p:sp>
            <p:nvSpPr>
              <p:cNvPr id="950" name="Text Box 520">
                <a:extLst>
                  <a:ext uri="{FF2B5EF4-FFF2-40B4-BE49-F238E27FC236}">
                    <a16:creationId xmlns:a16="http://schemas.microsoft.com/office/drawing/2014/main" id="{A3CD095D-F3FE-4235-8540-B2921D9EB3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1180" y="697380"/>
                <a:ext cx="179388" cy="146213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1:1</a:t>
                </a:r>
              </a:p>
            </p:txBody>
          </p:sp>
          <p:sp>
            <p:nvSpPr>
              <p:cNvPr id="951" name="Text Box 521">
                <a:extLst>
                  <a:ext uri="{FF2B5EF4-FFF2-40B4-BE49-F238E27FC236}">
                    <a16:creationId xmlns:a16="http://schemas.microsoft.com/office/drawing/2014/main" id="{0AA94B62-F501-4A0E-BA3A-F2446721F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0568" y="697380"/>
                <a:ext cx="179387" cy="146212"/>
              </a:xfrm>
              <a:prstGeom prst="rect">
                <a:avLst/>
              </a:prstGeom>
              <a:noFill/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10:2</a:t>
                </a:r>
              </a:p>
            </p:txBody>
          </p:sp>
          <p:sp>
            <p:nvSpPr>
              <p:cNvPr id="952" name="Text Box 522">
                <a:extLst>
                  <a:ext uri="{FF2B5EF4-FFF2-40B4-BE49-F238E27FC236}">
                    <a16:creationId xmlns:a16="http://schemas.microsoft.com/office/drawing/2014/main" id="{A49A6F15-CDEF-4B02-9C5C-ADFB10EC0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1543" y="697380"/>
                <a:ext cx="179387" cy="146212"/>
              </a:xfrm>
              <a:prstGeom prst="rect">
                <a:avLst/>
              </a:prstGeom>
              <a:noFill/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11:</a:t>
                </a:r>
                <a:r>
                  <a:rPr lang="en-US" altLang="es-ES" sz="700" b="1" u="sng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*</a:t>
                </a:r>
              </a:p>
            </p:txBody>
          </p:sp>
          <p:sp>
            <p:nvSpPr>
              <p:cNvPr id="953" name="Text Box 523">
                <a:extLst>
                  <a:ext uri="{FF2B5EF4-FFF2-40B4-BE49-F238E27FC236}">
                    <a16:creationId xmlns:a16="http://schemas.microsoft.com/office/drawing/2014/main" id="{60D6BFBC-D4DE-4F09-83FB-2910015AEB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0930" y="697380"/>
                <a:ext cx="179388" cy="1462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$</a:t>
                </a:r>
              </a:p>
            </p:txBody>
          </p:sp>
          <p:sp>
            <p:nvSpPr>
              <p:cNvPr id="954" name="Text Box 524">
                <a:extLst>
                  <a:ext uri="{FF2B5EF4-FFF2-40B4-BE49-F238E27FC236}">
                    <a16:creationId xmlns:a16="http://schemas.microsoft.com/office/drawing/2014/main" id="{A6ABBC66-747F-45AD-8FC2-A11E3460F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0318" y="697380"/>
                <a:ext cx="179387" cy="146212"/>
              </a:xfrm>
              <a:prstGeom prst="rect">
                <a:avLst/>
              </a:prstGeom>
              <a:noFill/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2:1</a:t>
                </a:r>
              </a:p>
            </p:txBody>
          </p:sp>
          <p:sp>
            <p:nvSpPr>
              <p:cNvPr id="955" name="Text Box 525">
                <a:extLst>
                  <a:ext uri="{FF2B5EF4-FFF2-40B4-BE49-F238E27FC236}">
                    <a16:creationId xmlns:a16="http://schemas.microsoft.com/office/drawing/2014/main" id="{87140E10-B1A0-4BB4-9C58-B8B7F46A36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1293" y="697380"/>
                <a:ext cx="179387" cy="146212"/>
              </a:xfrm>
              <a:prstGeom prst="rect">
                <a:avLst/>
              </a:prstGeom>
              <a:noFill/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7:</a:t>
                </a:r>
                <a:r>
                  <a:rPr lang="en-US" altLang="es-ES" sz="700" b="1" u="sng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*</a:t>
                </a:r>
              </a:p>
            </p:txBody>
          </p:sp>
          <p:sp>
            <p:nvSpPr>
              <p:cNvPr id="956" name="Text Box 526">
                <a:extLst>
                  <a:ext uri="{FF2B5EF4-FFF2-40B4-BE49-F238E27FC236}">
                    <a16:creationId xmlns:a16="http://schemas.microsoft.com/office/drawing/2014/main" id="{6F6C2C77-E2A3-4708-8C3D-10CA435D28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0680" y="697380"/>
                <a:ext cx="179388" cy="1462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$</a:t>
                </a:r>
              </a:p>
            </p:txBody>
          </p:sp>
          <p:sp>
            <p:nvSpPr>
              <p:cNvPr id="957" name="Text Box 527">
                <a:extLst>
                  <a:ext uri="{FF2B5EF4-FFF2-40B4-BE49-F238E27FC236}">
                    <a16:creationId xmlns:a16="http://schemas.microsoft.com/office/drawing/2014/main" id="{BC1C0FEF-1556-4268-94F8-06B78E77A1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1655" y="697380"/>
                <a:ext cx="179388" cy="146212"/>
              </a:xfrm>
              <a:prstGeom prst="rect">
                <a:avLst/>
              </a:prstGeom>
              <a:noFill/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3:1</a:t>
                </a:r>
                <a:endPara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8" name="Text Box 528">
                <a:extLst>
                  <a:ext uri="{FF2B5EF4-FFF2-40B4-BE49-F238E27FC236}">
                    <a16:creationId xmlns:a16="http://schemas.microsoft.com/office/drawing/2014/main" id="{734BDF87-0935-4B5A-BAC0-9B6760DF49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1043" y="697380"/>
                <a:ext cx="179387" cy="146212"/>
              </a:xfrm>
              <a:prstGeom prst="rect">
                <a:avLst/>
              </a:prstGeom>
              <a:noFill/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10:2</a:t>
                </a:r>
                <a:endPara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9" name="Text Box 529">
                <a:extLst>
                  <a:ext uri="{FF2B5EF4-FFF2-40B4-BE49-F238E27FC236}">
                    <a16:creationId xmlns:a16="http://schemas.microsoft.com/office/drawing/2014/main" id="{2DC9CFFF-0501-4A52-A93D-42C8D66105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0430" y="697380"/>
                <a:ext cx="179388" cy="146212"/>
              </a:xfrm>
              <a:prstGeom prst="rect">
                <a:avLst/>
              </a:prstGeom>
              <a:noFill/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12:</a:t>
                </a:r>
                <a:r>
                  <a:rPr lang="en-US" altLang="es-ES" sz="700" b="1" u="sng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*</a:t>
                </a:r>
              </a:p>
            </p:txBody>
          </p:sp>
          <p:sp>
            <p:nvSpPr>
              <p:cNvPr id="960" name="Text Box 530">
                <a:extLst>
                  <a:ext uri="{FF2B5EF4-FFF2-40B4-BE49-F238E27FC236}">
                    <a16:creationId xmlns:a16="http://schemas.microsoft.com/office/drawing/2014/main" id="{D718AC4B-0DD5-467D-BA4A-9C9D5BEFD8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1405" y="697380"/>
                <a:ext cx="179388" cy="1462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$</a:t>
                </a:r>
              </a:p>
            </p:txBody>
          </p:sp>
          <p:sp>
            <p:nvSpPr>
              <p:cNvPr id="961" name="Text Box 531">
                <a:extLst>
                  <a:ext uri="{FF2B5EF4-FFF2-40B4-BE49-F238E27FC236}">
                    <a16:creationId xmlns:a16="http://schemas.microsoft.com/office/drawing/2014/main" id="{CEA96DB9-17E4-4924-A293-51E538D684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793" y="697380"/>
                <a:ext cx="179387" cy="146212"/>
              </a:xfrm>
              <a:prstGeom prst="rect">
                <a:avLst/>
              </a:prstGeom>
              <a:noFill/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6:2</a:t>
                </a:r>
              </a:p>
            </p:txBody>
          </p:sp>
          <p:sp>
            <p:nvSpPr>
              <p:cNvPr id="962" name="Text Box 532">
                <a:extLst>
                  <a:ext uri="{FF2B5EF4-FFF2-40B4-BE49-F238E27FC236}">
                    <a16:creationId xmlns:a16="http://schemas.microsoft.com/office/drawing/2014/main" id="{31A02F39-E4FE-4184-A8B5-499A701A33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1768" y="697380"/>
                <a:ext cx="179387" cy="146212"/>
              </a:xfrm>
              <a:prstGeom prst="rect">
                <a:avLst/>
              </a:prstGeom>
              <a:noFill/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11:</a:t>
                </a:r>
                <a:r>
                  <a:rPr lang="en-US" altLang="es-ES" sz="700" b="1" u="sng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*</a:t>
                </a:r>
              </a:p>
            </p:txBody>
          </p:sp>
          <p:sp>
            <p:nvSpPr>
              <p:cNvPr id="963" name="Text Box 533">
                <a:extLst>
                  <a:ext uri="{FF2B5EF4-FFF2-40B4-BE49-F238E27FC236}">
                    <a16:creationId xmlns:a16="http://schemas.microsoft.com/office/drawing/2014/main" id="{8FB4A4DE-B80F-4A38-A7F8-A9F51DBBF0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1155" y="697380"/>
                <a:ext cx="179388" cy="1462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$</a:t>
                </a:r>
              </a:p>
            </p:txBody>
          </p:sp>
          <p:sp>
            <p:nvSpPr>
              <p:cNvPr id="964" name="Text Box 534">
                <a:extLst>
                  <a:ext uri="{FF2B5EF4-FFF2-40B4-BE49-F238E27FC236}">
                    <a16:creationId xmlns:a16="http://schemas.microsoft.com/office/drawing/2014/main" id="{5B9DA9E9-F83D-4784-AD66-3B47BFB4C3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0543" y="697380"/>
                <a:ext cx="179387" cy="146212"/>
              </a:xfrm>
              <a:prstGeom prst="rect">
                <a:avLst/>
              </a:prstGeom>
              <a:noFill/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13:2</a:t>
                </a:r>
                <a:endPara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5" name="Text Box 535">
                <a:extLst>
                  <a:ext uri="{FF2B5EF4-FFF2-40B4-BE49-F238E27FC236}">
                    <a16:creationId xmlns:a16="http://schemas.microsoft.com/office/drawing/2014/main" id="{30361A03-8A9E-4C95-8910-68FC14C141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1518" y="697380"/>
                <a:ext cx="179387" cy="146212"/>
              </a:xfrm>
              <a:prstGeom prst="rect">
                <a:avLst/>
              </a:prstGeom>
              <a:noFill/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9:1</a:t>
                </a:r>
                <a:endPara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Text Box 536">
                <a:extLst>
                  <a:ext uri="{FF2B5EF4-FFF2-40B4-BE49-F238E27FC236}">
                    <a16:creationId xmlns:a16="http://schemas.microsoft.com/office/drawing/2014/main" id="{9A44272F-CFE0-4C35-AC26-89277FB6EA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905" y="697380"/>
                <a:ext cx="179388" cy="146212"/>
              </a:xfrm>
              <a:prstGeom prst="rect">
                <a:avLst/>
              </a:prstGeom>
              <a:noFill/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14:</a:t>
                </a:r>
                <a:r>
                  <a:rPr lang="en-US" altLang="es-ES" sz="700" b="1" u="sng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*</a:t>
                </a:r>
              </a:p>
            </p:txBody>
          </p:sp>
          <p:sp>
            <p:nvSpPr>
              <p:cNvPr id="967" name="Text Box 537">
                <a:extLst>
                  <a:ext uri="{FF2B5EF4-FFF2-40B4-BE49-F238E27FC236}">
                    <a16:creationId xmlns:a16="http://schemas.microsoft.com/office/drawing/2014/main" id="{369C2B01-7B9B-4A52-B2EB-A209DAB6D2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0293" y="697150"/>
                <a:ext cx="179387" cy="1109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$</a:t>
                </a:r>
              </a:p>
            </p:txBody>
          </p:sp>
          <p:sp>
            <p:nvSpPr>
              <p:cNvPr id="968" name="Text Box 538">
                <a:extLst>
                  <a:ext uri="{FF2B5EF4-FFF2-40B4-BE49-F238E27FC236}">
                    <a16:creationId xmlns:a16="http://schemas.microsoft.com/office/drawing/2014/main" id="{709B3C57-8887-4F02-BEDC-6F9050A1E1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1268" y="698080"/>
                <a:ext cx="179387" cy="110950"/>
              </a:xfrm>
              <a:prstGeom prst="rect">
                <a:avLst/>
              </a:prstGeom>
              <a:noFill/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$</a:t>
                </a:r>
              </a:p>
            </p:txBody>
          </p:sp>
          <p:sp>
            <p:nvSpPr>
              <p:cNvPr id="969" name="Text Box 520">
                <a:extLst>
                  <a:ext uri="{FF2B5EF4-FFF2-40B4-BE49-F238E27FC236}">
                    <a16:creationId xmlns:a16="http://schemas.microsoft.com/office/drawing/2014/main" id="{54DD4D7E-0F77-4ABF-8C48-405F51BFBF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1180" y="810698"/>
                <a:ext cx="179388" cy="146212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970" name="Text Box 521">
                <a:extLst>
                  <a:ext uri="{FF2B5EF4-FFF2-40B4-BE49-F238E27FC236}">
                    <a16:creationId xmlns:a16="http://schemas.microsoft.com/office/drawing/2014/main" id="{9273F0F6-E5D6-43FB-BF92-6E1BC0F396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0568" y="810698"/>
                <a:ext cx="179387" cy="146212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71" name="Text Box 522">
                <a:extLst>
                  <a:ext uri="{FF2B5EF4-FFF2-40B4-BE49-F238E27FC236}">
                    <a16:creationId xmlns:a16="http://schemas.microsoft.com/office/drawing/2014/main" id="{DF9BFF48-B217-46D8-956C-BB52AA5FC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1543" y="810698"/>
                <a:ext cx="179387" cy="146212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72" name="Text Box 523">
                <a:extLst>
                  <a:ext uri="{FF2B5EF4-FFF2-40B4-BE49-F238E27FC236}">
                    <a16:creationId xmlns:a16="http://schemas.microsoft.com/office/drawing/2014/main" id="{C3A09F05-3BAD-4D82-B6E3-0D38132377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0930" y="810698"/>
                <a:ext cx="179388" cy="1462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973" name="Text Box 524">
                <a:extLst>
                  <a:ext uri="{FF2B5EF4-FFF2-40B4-BE49-F238E27FC236}">
                    <a16:creationId xmlns:a16="http://schemas.microsoft.com/office/drawing/2014/main" id="{64011C3C-B1F3-4CEE-9628-83E2138B47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0318" y="810698"/>
                <a:ext cx="179387" cy="146212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74" name="Text Box 525">
                <a:extLst>
                  <a:ext uri="{FF2B5EF4-FFF2-40B4-BE49-F238E27FC236}">
                    <a16:creationId xmlns:a16="http://schemas.microsoft.com/office/drawing/2014/main" id="{26B1033B-D738-4BB3-882F-47ED3215A2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1293" y="810698"/>
                <a:ext cx="179387" cy="146212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</a:t>
                </a:r>
                <a:endPara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5" name="Text Box 526">
                <a:extLst>
                  <a:ext uri="{FF2B5EF4-FFF2-40B4-BE49-F238E27FC236}">
                    <a16:creationId xmlns:a16="http://schemas.microsoft.com/office/drawing/2014/main" id="{5F4F42AA-642E-45DD-A1CD-961DB7E33D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0680" y="810698"/>
                <a:ext cx="179388" cy="1462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</a:t>
                </a:r>
                <a:endPara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Text Box 527">
                <a:extLst>
                  <a:ext uri="{FF2B5EF4-FFF2-40B4-BE49-F238E27FC236}">
                    <a16:creationId xmlns:a16="http://schemas.microsoft.com/office/drawing/2014/main" id="{BD604792-4283-4940-874A-5496A5EA38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1655" y="810698"/>
                <a:ext cx="179388" cy="146212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</a:t>
                </a:r>
                <a:endPara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7" name="Text Box 528">
                <a:extLst>
                  <a:ext uri="{FF2B5EF4-FFF2-40B4-BE49-F238E27FC236}">
                    <a16:creationId xmlns:a16="http://schemas.microsoft.com/office/drawing/2014/main" id="{6FE74C30-8701-44F2-B0C7-26DD608410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1043" y="810698"/>
                <a:ext cx="179387" cy="146212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978" name="Text Box 529">
                <a:extLst>
                  <a:ext uri="{FF2B5EF4-FFF2-40B4-BE49-F238E27FC236}">
                    <a16:creationId xmlns:a16="http://schemas.microsoft.com/office/drawing/2014/main" id="{790CC48F-8C57-44B3-A53C-4D7E8C3DBE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0430" y="810698"/>
                <a:ext cx="179388" cy="146212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979" name="Text Box 530">
                <a:extLst>
                  <a:ext uri="{FF2B5EF4-FFF2-40B4-BE49-F238E27FC236}">
                    <a16:creationId xmlns:a16="http://schemas.microsoft.com/office/drawing/2014/main" id="{36B2CE6B-D525-4182-B4D6-10879B87A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1405" y="810698"/>
                <a:ext cx="179388" cy="1462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</a:t>
                </a:r>
                <a:endPara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0" name="Text Box 531">
                <a:extLst>
                  <a:ext uri="{FF2B5EF4-FFF2-40B4-BE49-F238E27FC236}">
                    <a16:creationId xmlns:a16="http://schemas.microsoft.com/office/drawing/2014/main" id="{E6EEC577-3510-4F1E-8343-863D8300CF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793" y="810698"/>
                <a:ext cx="179387" cy="146212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981" name="Text Box 532">
                <a:extLst>
                  <a:ext uri="{FF2B5EF4-FFF2-40B4-BE49-F238E27FC236}">
                    <a16:creationId xmlns:a16="http://schemas.microsoft.com/office/drawing/2014/main" id="{77317850-A3A7-48FD-9435-FB2F5E3227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1768" y="810698"/>
                <a:ext cx="179387" cy="146212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982" name="Text Box 533">
                <a:extLst>
                  <a:ext uri="{FF2B5EF4-FFF2-40B4-BE49-F238E27FC236}">
                    <a16:creationId xmlns:a16="http://schemas.microsoft.com/office/drawing/2014/main" id="{C1B07606-F1A5-42F2-9E5D-6DBC3F45AD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1155" y="810698"/>
                <a:ext cx="179388" cy="1462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983" name="Text Box 534">
                <a:extLst>
                  <a:ext uri="{FF2B5EF4-FFF2-40B4-BE49-F238E27FC236}">
                    <a16:creationId xmlns:a16="http://schemas.microsoft.com/office/drawing/2014/main" id="{C0DD40BC-777B-4E62-8918-4F3769DE72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0543" y="810698"/>
                <a:ext cx="179387" cy="146212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984" name="Text Box 535">
                <a:extLst>
                  <a:ext uri="{FF2B5EF4-FFF2-40B4-BE49-F238E27FC236}">
                    <a16:creationId xmlns:a16="http://schemas.microsoft.com/office/drawing/2014/main" id="{0606FF8E-8B2A-4CCF-9670-47AD3A7D60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1518" y="810698"/>
                <a:ext cx="179387" cy="146212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985" name="Text Box 536">
                <a:extLst>
                  <a:ext uri="{FF2B5EF4-FFF2-40B4-BE49-F238E27FC236}">
                    <a16:creationId xmlns:a16="http://schemas.microsoft.com/office/drawing/2014/main" id="{0EDF83EE-086B-49E7-A011-BACF1CFDE2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905" y="810698"/>
                <a:ext cx="179388" cy="146212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986" name="Text Box 537">
                <a:extLst>
                  <a:ext uri="{FF2B5EF4-FFF2-40B4-BE49-F238E27FC236}">
                    <a16:creationId xmlns:a16="http://schemas.microsoft.com/office/drawing/2014/main" id="{D23B51A3-52A2-43F3-91D4-41DDDC288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0293" y="810266"/>
                <a:ext cx="179387" cy="1470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987" name="Text Box 538">
                <a:extLst>
                  <a:ext uri="{FF2B5EF4-FFF2-40B4-BE49-F238E27FC236}">
                    <a16:creationId xmlns:a16="http://schemas.microsoft.com/office/drawing/2014/main" id="{9B8135F5-BB39-4462-83A6-088974DA93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1268" y="810140"/>
                <a:ext cx="179387" cy="147063"/>
              </a:xfrm>
              <a:prstGeom prst="rect">
                <a:avLst/>
              </a:prstGeom>
              <a:noFill/>
              <a:ln w="317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600" tIns="12600" rIns="25560" bIns="12600" anchor="ctr"/>
              <a:lstStyle/>
              <a:p>
                <a:pPr algn="ctr"/>
                <a:r>
                  <a:rPr lang="en-US" altLang="es-ES" sz="7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858" name="Text Box 520">
              <a:extLst>
                <a:ext uri="{FF2B5EF4-FFF2-40B4-BE49-F238E27FC236}">
                  <a16:creationId xmlns:a16="http://schemas.microsoft.com/office/drawing/2014/main" id="{9C7A7513-FDEF-45BB-90AC-A0EF0CFCF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014" y="1794934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859" name="Text Box 521">
              <a:extLst>
                <a:ext uri="{FF2B5EF4-FFF2-40B4-BE49-F238E27FC236}">
                  <a16:creationId xmlns:a16="http://schemas.microsoft.com/office/drawing/2014/main" id="{3C2FE7C5-FF4D-4700-B274-096E8ED0D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402" y="1794934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860" name="Text Box 522">
              <a:extLst>
                <a:ext uri="{FF2B5EF4-FFF2-40B4-BE49-F238E27FC236}">
                  <a16:creationId xmlns:a16="http://schemas.microsoft.com/office/drawing/2014/main" id="{CD282134-82F0-4EDF-A60E-BE9D5E097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5378" y="1794934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US" altLang="es-ES" sz="700" b="1" u="sng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1" name="Text Box 523">
              <a:extLst>
                <a:ext uri="{FF2B5EF4-FFF2-40B4-BE49-F238E27FC236}">
                  <a16:creationId xmlns:a16="http://schemas.microsoft.com/office/drawing/2014/main" id="{5C89E4D2-5B64-4079-A370-4B9749F4C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4765" y="1794934"/>
              <a:ext cx="179388" cy="112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62" name="Text Box 524">
              <a:extLst>
                <a:ext uri="{FF2B5EF4-FFF2-40B4-BE49-F238E27FC236}">
                  <a16:creationId xmlns:a16="http://schemas.microsoft.com/office/drawing/2014/main" id="{2545F2AE-E13D-4553-A8E3-8D37A747F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153" y="1794934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863" name="Text Box 525">
              <a:extLst>
                <a:ext uri="{FF2B5EF4-FFF2-40B4-BE49-F238E27FC236}">
                  <a16:creationId xmlns:a16="http://schemas.microsoft.com/office/drawing/2014/main" id="{6299226F-2044-4FA2-88C8-317414FDD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5128" y="1794934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US" altLang="es-ES" sz="700" b="1" u="sng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4" name="Text Box 526">
              <a:extLst>
                <a:ext uri="{FF2B5EF4-FFF2-40B4-BE49-F238E27FC236}">
                  <a16:creationId xmlns:a16="http://schemas.microsoft.com/office/drawing/2014/main" id="{8EBBC3E1-D53C-4CF2-9CED-5EE9EB979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515" y="1794934"/>
              <a:ext cx="179388" cy="112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65" name="Text Box 527">
              <a:extLst>
                <a:ext uri="{FF2B5EF4-FFF2-40B4-BE49-F238E27FC236}">
                  <a16:creationId xmlns:a16="http://schemas.microsoft.com/office/drawing/2014/main" id="{3093987A-EDEC-4A89-8212-CF29D9B0C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5489" y="1794934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66" name="Text Box 528">
              <a:extLst>
                <a:ext uri="{FF2B5EF4-FFF2-40B4-BE49-F238E27FC236}">
                  <a16:creationId xmlns:a16="http://schemas.microsoft.com/office/drawing/2014/main" id="{DD535F49-1965-4F46-AF18-A0F38A366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4877" y="1794934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867" name="Text Box 529">
              <a:extLst>
                <a:ext uri="{FF2B5EF4-FFF2-40B4-BE49-F238E27FC236}">
                  <a16:creationId xmlns:a16="http://schemas.microsoft.com/office/drawing/2014/main" id="{0E0FD8B2-B860-4905-B7B5-3620E4B56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264" y="1794934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3</a:t>
              </a:r>
              <a:endParaRPr lang="en-US" altLang="es-ES" sz="700" b="1" u="sng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8" name="Text Box 530">
              <a:extLst>
                <a:ext uri="{FF2B5EF4-FFF2-40B4-BE49-F238E27FC236}">
                  <a16:creationId xmlns:a16="http://schemas.microsoft.com/office/drawing/2014/main" id="{D0A8A1A3-F076-49B0-90F9-E1A4A1304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239" y="1794934"/>
              <a:ext cx="179388" cy="112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69" name="Text Box 531">
              <a:extLst>
                <a:ext uri="{FF2B5EF4-FFF2-40B4-BE49-F238E27FC236}">
                  <a16:creationId xmlns:a16="http://schemas.microsoft.com/office/drawing/2014/main" id="{01460F5E-81FF-4A71-BB95-8DD162B20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4628" y="1794934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870" name="Text Box 532">
              <a:extLst>
                <a:ext uri="{FF2B5EF4-FFF2-40B4-BE49-F238E27FC236}">
                  <a16:creationId xmlns:a16="http://schemas.microsoft.com/office/drawing/2014/main" id="{F9E9B380-D322-46EA-85C1-B45B597E9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603" y="1794934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US" altLang="es-ES" sz="700" b="1" u="sng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1" name="Text Box 533">
              <a:extLst>
                <a:ext uri="{FF2B5EF4-FFF2-40B4-BE49-F238E27FC236}">
                  <a16:creationId xmlns:a16="http://schemas.microsoft.com/office/drawing/2014/main" id="{A8E4F0A2-5FB1-43B0-BF8A-1BD0BBDD4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4990" y="1794934"/>
              <a:ext cx="179388" cy="112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72" name="Text Box 534">
              <a:extLst>
                <a:ext uri="{FF2B5EF4-FFF2-40B4-BE49-F238E27FC236}">
                  <a16:creationId xmlns:a16="http://schemas.microsoft.com/office/drawing/2014/main" id="{FB499A3E-7BC4-4E6B-AC46-11F4F8252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4378" y="1794934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873" name="Text Box 535">
              <a:extLst>
                <a:ext uri="{FF2B5EF4-FFF2-40B4-BE49-F238E27FC236}">
                  <a16:creationId xmlns:a16="http://schemas.microsoft.com/office/drawing/2014/main" id="{34D76A3E-3DAD-419D-8224-9072AD8EE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5352" y="1794934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874" name="Text Box 536">
              <a:extLst>
                <a:ext uri="{FF2B5EF4-FFF2-40B4-BE49-F238E27FC236}">
                  <a16:creationId xmlns:a16="http://schemas.microsoft.com/office/drawing/2014/main" id="{59D130B4-CCCC-40FE-9EAA-CBFAA4E35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4739" y="1794934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4</a:t>
              </a:r>
              <a:endParaRPr lang="en-US" altLang="es-ES" sz="700" b="1" u="sng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5" name="Text Box 537">
              <a:extLst>
                <a:ext uri="{FF2B5EF4-FFF2-40B4-BE49-F238E27FC236}">
                  <a16:creationId xmlns:a16="http://schemas.microsoft.com/office/drawing/2014/main" id="{0A1D76BA-FDC3-45FA-96CB-F0699523D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4127" y="1794934"/>
              <a:ext cx="179387" cy="112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76" name="Text Box 538">
              <a:extLst>
                <a:ext uri="{FF2B5EF4-FFF2-40B4-BE49-F238E27FC236}">
                  <a16:creationId xmlns:a16="http://schemas.microsoft.com/office/drawing/2014/main" id="{7C05C77A-7E10-43A0-A00F-33C303AC5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4212" y="1794934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77" name="Text Box 520">
              <a:extLst>
                <a:ext uri="{FF2B5EF4-FFF2-40B4-BE49-F238E27FC236}">
                  <a16:creationId xmlns:a16="http://schemas.microsoft.com/office/drawing/2014/main" id="{3D567DEB-DD2A-4316-BD5A-A43EC596E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177" y="2036492"/>
              <a:ext cx="179388" cy="112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19</a:t>
              </a:r>
            </a:p>
          </p:txBody>
        </p:sp>
        <p:sp>
          <p:nvSpPr>
            <p:cNvPr id="878" name="Text Box 521">
              <a:extLst>
                <a:ext uri="{FF2B5EF4-FFF2-40B4-BE49-F238E27FC236}">
                  <a16:creationId xmlns:a16="http://schemas.microsoft.com/office/drawing/2014/main" id="{A7085079-5873-4782-9394-1089AE7BC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618" y="2036492"/>
              <a:ext cx="179387" cy="112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18</a:t>
              </a:r>
            </a:p>
          </p:txBody>
        </p:sp>
        <p:sp>
          <p:nvSpPr>
            <p:cNvPr id="879" name="Text Box 522">
              <a:extLst>
                <a:ext uri="{FF2B5EF4-FFF2-40B4-BE49-F238E27FC236}">
                  <a16:creationId xmlns:a16="http://schemas.microsoft.com/office/drawing/2014/main" id="{86C3C7A9-FF2D-440C-98D3-3B0E4F08D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8593" y="2036492"/>
              <a:ext cx="179387" cy="112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880" name="Text Box 523">
              <a:extLst>
                <a:ext uri="{FF2B5EF4-FFF2-40B4-BE49-F238E27FC236}">
                  <a16:creationId xmlns:a16="http://schemas.microsoft.com/office/drawing/2014/main" id="{630B7484-8E59-4CB5-935A-DCF45170B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7980" y="2036492"/>
              <a:ext cx="179388" cy="112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81" name="Text Box 524">
              <a:extLst>
                <a:ext uri="{FF2B5EF4-FFF2-40B4-BE49-F238E27FC236}">
                  <a16:creationId xmlns:a16="http://schemas.microsoft.com/office/drawing/2014/main" id="{DA405C1A-A2E8-46DC-A4F6-BA27D0D05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368" y="2036492"/>
              <a:ext cx="179387" cy="112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882" name="Text Box 525">
              <a:extLst>
                <a:ext uri="{FF2B5EF4-FFF2-40B4-BE49-F238E27FC236}">
                  <a16:creationId xmlns:a16="http://schemas.microsoft.com/office/drawing/2014/main" id="{AF60219D-0810-4241-80CE-31DC5105E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343" y="2036492"/>
              <a:ext cx="179387" cy="112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883" name="Text Box 520">
              <a:extLst>
                <a:ext uri="{FF2B5EF4-FFF2-40B4-BE49-F238E27FC236}">
                  <a16:creationId xmlns:a16="http://schemas.microsoft.com/office/drawing/2014/main" id="{98CEC239-1EF1-4582-9F62-80E748D97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268" y="2148598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84" name="Text Box 521">
              <a:extLst>
                <a:ext uri="{FF2B5EF4-FFF2-40B4-BE49-F238E27FC236}">
                  <a16:creationId xmlns:a16="http://schemas.microsoft.com/office/drawing/2014/main" id="{8BB47E03-6823-49A4-8A09-5CF89F91C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656" y="2148598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85" name="Text Box 522">
              <a:extLst>
                <a:ext uri="{FF2B5EF4-FFF2-40B4-BE49-F238E27FC236}">
                  <a16:creationId xmlns:a16="http://schemas.microsoft.com/office/drawing/2014/main" id="{3BD1F59A-9C22-4AEE-B280-3BA349F82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5631" y="2148598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86" name="Text Box 523">
              <a:extLst>
                <a:ext uri="{FF2B5EF4-FFF2-40B4-BE49-F238E27FC236}">
                  <a16:creationId xmlns:a16="http://schemas.microsoft.com/office/drawing/2014/main" id="{CE558B76-E595-46B9-AF48-59882F097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5018" y="2148598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87" name="Text Box 524">
              <a:extLst>
                <a:ext uri="{FF2B5EF4-FFF2-40B4-BE49-F238E27FC236}">
                  <a16:creationId xmlns:a16="http://schemas.microsoft.com/office/drawing/2014/main" id="{2D0B8E55-A7C3-495D-B880-E2049D54A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406" y="2148598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88" name="Text Box 525">
              <a:extLst>
                <a:ext uri="{FF2B5EF4-FFF2-40B4-BE49-F238E27FC236}">
                  <a16:creationId xmlns:a16="http://schemas.microsoft.com/office/drawing/2014/main" id="{AEDD4BC3-5830-4C47-A1FA-0C45EC61E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5381" y="2148598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89" name="Text Box 526">
              <a:extLst>
                <a:ext uri="{FF2B5EF4-FFF2-40B4-BE49-F238E27FC236}">
                  <a16:creationId xmlns:a16="http://schemas.microsoft.com/office/drawing/2014/main" id="{C250AA3F-A71D-4AC0-B9E3-A357CB2B1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768" y="2148598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90" name="Text Box 527">
              <a:extLst>
                <a:ext uri="{FF2B5EF4-FFF2-40B4-BE49-F238E27FC236}">
                  <a16:creationId xmlns:a16="http://schemas.microsoft.com/office/drawing/2014/main" id="{CAB90D2A-C939-41F1-BA55-A27616E4C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5743" y="2148598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91" name="Text Box 528">
              <a:extLst>
                <a:ext uri="{FF2B5EF4-FFF2-40B4-BE49-F238E27FC236}">
                  <a16:creationId xmlns:a16="http://schemas.microsoft.com/office/drawing/2014/main" id="{105CC3EF-C2AF-4782-AF8B-6E47B3856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131" y="2148598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92" name="Text Box 529">
              <a:extLst>
                <a:ext uri="{FF2B5EF4-FFF2-40B4-BE49-F238E27FC236}">
                  <a16:creationId xmlns:a16="http://schemas.microsoft.com/office/drawing/2014/main" id="{E8AFEE14-BB8C-458C-9219-73745CFE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518" y="2148598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93" name="Text Box 530">
              <a:extLst>
                <a:ext uri="{FF2B5EF4-FFF2-40B4-BE49-F238E27FC236}">
                  <a16:creationId xmlns:a16="http://schemas.microsoft.com/office/drawing/2014/main" id="{C7C87856-A87C-42B8-A62E-1E0314DD5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493" y="2148598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94" name="Text Box 531">
              <a:extLst>
                <a:ext uri="{FF2B5EF4-FFF2-40B4-BE49-F238E27FC236}">
                  <a16:creationId xmlns:a16="http://schemas.microsoft.com/office/drawing/2014/main" id="{81736C12-B870-4596-8DF8-5F3851A92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4881" y="2148598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95" name="Text Box 532">
              <a:extLst>
                <a:ext uri="{FF2B5EF4-FFF2-40B4-BE49-F238E27FC236}">
                  <a16:creationId xmlns:a16="http://schemas.microsoft.com/office/drawing/2014/main" id="{4A959EC2-91AF-403C-8D69-90E42116A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856" y="2148598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96" name="Text Box 533">
              <a:extLst>
                <a:ext uri="{FF2B5EF4-FFF2-40B4-BE49-F238E27FC236}">
                  <a16:creationId xmlns:a16="http://schemas.microsoft.com/office/drawing/2014/main" id="{B01657CF-8583-440B-8F54-30C9A381F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243" y="2148598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97" name="Text Box 534">
              <a:extLst>
                <a:ext uri="{FF2B5EF4-FFF2-40B4-BE49-F238E27FC236}">
                  <a16:creationId xmlns:a16="http://schemas.microsoft.com/office/drawing/2014/main" id="{E705B82B-41AF-4AA5-988C-1A62BF937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4631" y="2148598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98" name="Text Box 535">
              <a:extLst>
                <a:ext uri="{FF2B5EF4-FFF2-40B4-BE49-F238E27FC236}">
                  <a16:creationId xmlns:a16="http://schemas.microsoft.com/office/drawing/2014/main" id="{83D5C0A4-A483-4A12-B884-D13FBCEF3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5606" y="2148598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99" name="Text Box 536">
              <a:extLst>
                <a:ext uri="{FF2B5EF4-FFF2-40B4-BE49-F238E27FC236}">
                  <a16:creationId xmlns:a16="http://schemas.microsoft.com/office/drawing/2014/main" id="{9760C852-7B85-45BB-86B1-FD0AF0ECD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4993" y="2148598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00" name="Text Box 537">
              <a:extLst>
                <a:ext uri="{FF2B5EF4-FFF2-40B4-BE49-F238E27FC236}">
                  <a16:creationId xmlns:a16="http://schemas.microsoft.com/office/drawing/2014/main" id="{E3AE25DF-6511-450D-A06E-5340A780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4381" y="2148598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01" name="Text Box 538">
              <a:extLst>
                <a:ext uri="{FF2B5EF4-FFF2-40B4-BE49-F238E27FC236}">
                  <a16:creationId xmlns:a16="http://schemas.microsoft.com/office/drawing/2014/main" id="{5F061EAF-C3A6-4DDF-AE28-FE2DE12B6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5356" y="2148598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02" name="Text Box 520">
              <a:extLst>
                <a:ext uri="{FF2B5EF4-FFF2-40B4-BE49-F238E27FC236}">
                  <a16:creationId xmlns:a16="http://schemas.microsoft.com/office/drawing/2014/main" id="{44ECC1EC-D7EE-44C1-BEB5-5C01C6A26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268" y="2261719"/>
              <a:ext cx="179388" cy="112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03" name="Text Box 521">
              <a:extLst>
                <a:ext uri="{FF2B5EF4-FFF2-40B4-BE49-F238E27FC236}">
                  <a16:creationId xmlns:a16="http://schemas.microsoft.com/office/drawing/2014/main" id="{26D5A4BD-4C30-42BE-BB83-94C5F86EF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656" y="2261719"/>
              <a:ext cx="179387" cy="112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904" name="Text Box 522">
              <a:extLst>
                <a:ext uri="{FF2B5EF4-FFF2-40B4-BE49-F238E27FC236}">
                  <a16:creationId xmlns:a16="http://schemas.microsoft.com/office/drawing/2014/main" id="{F289C271-F1C8-43B4-B2D2-7B0ABEDE3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5631" y="2261719"/>
              <a:ext cx="179387" cy="112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13</a:t>
              </a:r>
            </a:p>
          </p:txBody>
        </p:sp>
        <p:sp>
          <p:nvSpPr>
            <p:cNvPr id="905" name="Text Box 523">
              <a:extLst>
                <a:ext uri="{FF2B5EF4-FFF2-40B4-BE49-F238E27FC236}">
                  <a16:creationId xmlns:a16="http://schemas.microsoft.com/office/drawing/2014/main" id="{2C34893E-8F14-4FA9-B332-0A62E3D6E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5018" y="2261719"/>
              <a:ext cx="179388" cy="112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906" name="Text Box 524">
              <a:extLst>
                <a:ext uri="{FF2B5EF4-FFF2-40B4-BE49-F238E27FC236}">
                  <a16:creationId xmlns:a16="http://schemas.microsoft.com/office/drawing/2014/main" id="{8F3FF859-8622-428C-9F4A-46D71C72F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406" y="2261719"/>
              <a:ext cx="179387" cy="112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907" name="Text Box 525">
              <a:extLst>
                <a:ext uri="{FF2B5EF4-FFF2-40B4-BE49-F238E27FC236}">
                  <a16:creationId xmlns:a16="http://schemas.microsoft.com/office/drawing/2014/main" id="{E4673D97-E8C5-40EE-9C72-38B7F789F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5381" y="2261719"/>
              <a:ext cx="179387" cy="112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19</a:t>
              </a:r>
            </a:p>
          </p:txBody>
        </p:sp>
        <p:sp>
          <p:nvSpPr>
            <p:cNvPr id="908" name="Text Box 526">
              <a:extLst>
                <a:ext uri="{FF2B5EF4-FFF2-40B4-BE49-F238E27FC236}">
                  <a16:creationId xmlns:a16="http://schemas.microsoft.com/office/drawing/2014/main" id="{020D86B1-B71E-4924-AAD7-5D9953EE4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768" y="2261719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09" name="Text Box 527">
              <a:extLst>
                <a:ext uri="{FF2B5EF4-FFF2-40B4-BE49-F238E27FC236}">
                  <a16:creationId xmlns:a16="http://schemas.microsoft.com/office/drawing/2014/main" id="{024C4921-32ED-458A-806B-2BBADD526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5743" y="2261719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10" name="Text Box 528">
              <a:extLst>
                <a:ext uri="{FF2B5EF4-FFF2-40B4-BE49-F238E27FC236}">
                  <a16:creationId xmlns:a16="http://schemas.microsoft.com/office/drawing/2014/main" id="{5A031686-A290-497F-9AC1-256FAE7C3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131" y="2261719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911" name="Text Box 529">
              <a:extLst>
                <a:ext uri="{FF2B5EF4-FFF2-40B4-BE49-F238E27FC236}">
                  <a16:creationId xmlns:a16="http://schemas.microsoft.com/office/drawing/2014/main" id="{710E36C2-B144-4BC2-B239-5781A7D38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518" y="2261719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12" name="Text Box 530">
              <a:extLst>
                <a:ext uri="{FF2B5EF4-FFF2-40B4-BE49-F238E27FC236}">
                  <a16:creationId xmlns:a16="http://schemas.microsoft.com/office/drawing/2014/main" id="{AEB2E00A-95A3-4312-AE9D-4D21B9465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493" y="2261719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913" name="Text Box 531">
              <a:extLst>
                <a:ext uri="{FF2B5EF4-FFF2-40B4-BE49-F238E27FC236}">
                  <a16:creationId xmlns:a16="http://schemas.microsoft.com/office/drawing/2014/main" id="{22EBE9D8-0AA2-4B65-9E5E-F30A8C490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4881" y="2261719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17</a:t>
              </a:r>
            </a:p>
          </p:txBody>
        </p:sp>
        <p:sp>
          <p:nvSpPr>
            <p:cNvPr id="914" name="Text Box 532">
              <a:extLst>
                <a:ext uri="{FF2B5EF4-FFF2-40B4-BE49-F238E27FC236}">
                  <a16:creationId xmlns:a16="http://schemas.microsoft.com/office/drawing/2014/main" id="{822E457E-1193-471F-A35F-2E67902B3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856" y="2261719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915" name="Text Box 533">
              <a:extLst>
                <a:ext uri="{FF2B5EF4-FFF2-40B4-BE49-F238E27FC236}">
                  <a16:creationId xmlns:a16="http://schemas.microsoft.com/office/drawing/2014/main" id="{F704D0E3-4686-41FE-BFDD-861C8553A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243" y="2261719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18</a:t>
              </a:r>
            </a:p>
          </p:txBody>
        </p:sp>
        <p:sp>
          <p:nvSpPr>
            <p:cNvPr id="916" name="Text Box 534">
              <a:extLst>
                <a:ext uri="{FF2B5EF4-FFF2-40B4-BE49-F238E27FC236}">
                  <a16:creationId xmlns:a16="http://schemas.microsoft.com/office/drawing/2014/main" id="{956401D3-5758-4A9D-A853-04461A3E1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4631" y="2261719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17" name="Text Box 535">
              <a:extLst>
                <a:ext uri="{FF2B5EF4-FFF2-40B4-BE49-F238E27FC236}">
                  <a16:creationId xmlns:a16="http://schemas.microsoft.com/office/drawing/2014/main" id="{F734A074-A6B8-46CC-96AD-9CEFEC2F5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5606" y="2261719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918" name="Text Box 536">
              <a:extLst>
                <a:ext uri="{FF2B5EF4-FFF2-40B4-BE49-F238E27FC236}">
                  <a16:creationId xmlns:a16="http://schemas.microsoft.com/office/drawing/2014/main" id="{EF171A06-D413-4991-896F-EBA2AA2AF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4993" y="2261719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919" name="Text Box 537">
              <a:extLst>
                <a:ext uri="{FF2B5EF4-FFF2-40B4-BE49-F238E27FC236}">
                  <a16:creationId xmlns:a16="http://schemas.microsoft.com/office/drawing/2014/main" id="{EAC78BAF-EB0E-49EB-BAE6-6694BC463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4381" y="2261719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920" name="Text Box 538">
              <a:extLst>
                <a:ext uri="{FF2B5EF4-FFF2-40B4-BE49-F238E27FC236}">
                  <a16:creationId xmlns:a16="http://schemas.microsoft.com/office/drawing/2014/main" id="{4F601A9B-6A57-45C6-BC15-055495997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5356" y="2261719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927" name="Text Box 520">
              <a:extLst>
                <a:ext uri="{FF2B5EF4-FFF2-40B4-BE49-F238E27FC236}">
                  <a16:creationId xmlns:a16="http://schemas.microsoft.com/office/drawing/2014/main" id="{3F9C3E9C-A55D-40C0-8609-E71A4E624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268" y="2559644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28" name="Text Box 521">
              <a:extLst>
                <a:ext uri="{FF2B5EF4-FFF2-40B4-BE49-F238E27FC236}">
                  <a16:creationId xmlns:a16="http://schemas.microsoft.com/office/drawing/2014/main" id="{34355BB6-A7FC-483C-B81E-5F4AA5F3E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656" y="2559644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29" name="Text Box 522">
              <a:extLst>
                <a:ext uri="{FF2B5EF4-FFF2-40B4-BE49-F238E27FC236}">
                  <a16:creationId xmlns:a16="http://schemas.microsoft.com/office/drawing/2014/main" id="{3AC2E06B-DCCD-4619-8001-E46FC9ACE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5631" y="2559644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30" name="Text Box 523">
              <a:extLst>
                <a:ext uri="{FF2B5EF4-FFF2-40B4-BE49-F238E27FC236}">
                  <a16:creationId xmlns:a16="http://schemas.microsoft.com/office/drawing/2014/main" id="{2F9B586E-76FC-4765-896D-E64EFAE2F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5018" y="2559644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31" name="Text Box 524">
              <a:extLst>
                <a:ext uri="{FF2B5EF4-FFF2-40B4-BE49-F238E27FC236}">
                  <a16:creationId xmlns:a16="http://schemas.microsoft.com/office/drawing/2014/main" id="{2A2299B0-9FC9-4B4C-BD08-38FD67830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406" y="2559644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32" name="Text Box 525">
              <a:extLst>
                <a:ext uri="{FF2B5EF4-FFF2-40B4-BE49-F238E27FC236}">
                  <a16:creationId xmlns:a16="http://schemas.microsoft.com/office/drawing/2014/main" id="{A7166B3C-DB88-4956-8520-26ADA0F80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5381" y="2559644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33" name="Text Box 526">
              <a:extLst>
                <a:ext uri="{FF2B5EF4-FFF2-40B4-BE49-F238E27FC236}">
                  <a16:creationId xmlns:a16="http://schemas.microsoft.com/office/drawing/2014/main" id="{3C1E27ED-46A7-48D2-83A0-10B64BB07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768" y="2559644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34" name="Text Box 527">
              <a:extLst>
                <a:ext uri="{FF2B5EF4-FFF2-40B4-BE49-F238E27FC236}">
                  <a16:creationId xmlns:a16="http://schemas.microsoft.com/office/drawing/2014/main" id="{A69E1AAF-8FEC-4F59-AF92-37F12AB7D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5743" y="2559644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35" name="Text Box 528">
              <a:extLst>
                <a:ext uri="{FF2B5EF4-FFF2-40B4-BE49-F238E27FC236}">
                  <a16:creationId xmlns:a16="http://schemas.microsoft.com/office/drawing/2014/main" id="{83A02720-395C-4927-A7EA-BFBB98B6C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131" y="2559644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36" name="Text Box 529">
              <a:extLst>
                <a:ext uri="{FF2B5EF4-FFF2-40B4-BE49-F238E27FC236}">
                  <a16:creationId xmlns:a16="http://schemas.microsoft.com/office/drawing/2014/main" id="{BFA51D01-E6F0-41D7-BD59-277E9EE7A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518" y="2559644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37" name="Text Box 530">
              <a:extLst>
                <a:ext uri="{FF2B5EF4-FFF2-40B4-BE49-F238E27FC236}">
                  <a16:creationId xmlns:a16="http://schemas.microsoft.com/office/drawing/2014/main" id="{40E1C5C3-C0BD-440F-A66C-E4BB44009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493" y="2559644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38" name="Text Box 531">
              <a:extLst>
                <a:ext uri="{FF2B5EF4-FFF2-40B4-BE49-F238E27FC236}">
                  <a16:creationId xmlns:a16="http://schemas.microsoft.com/office/drawing/2014/main" id="{A244BFBC-C380-4E0E-AFF0-118589B10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4881" y="2559644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39" name="Text Box 532">
              <a:extLst>
                <a:ext uri="{FF2B5EF4-FFF2-40B4-BE49-F238E27FC236}">
                  <a16:creationId xmlns:a16="http://schemas.microsoft.com/office/drawing/2014/main" id="{6BA3F3EB-E989-4540-BA42-7956B97CD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856" y="2559644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0" name="Text Box 533">
              <a:extLst>
                <a:ext uri="{FF2B5EF4-FFF2-40B4-BE49-F238E27FC236}">
                  <a16:creationId xmlns:a16="http://schemas.microsoft.com/office/drawing/2014/main" id="{C52B4571-0D9E-4ABB-985B-C8AA65D2C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243" y="2559644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1" name="Text Box 534">
              <a:extLst>
                <a:ext uri="{FF2B5EF4-FFF2-40B4-BE49-F238E27FC236}">
                  <a16:creationId xmlns:a16="http://schemas.microsoft.com/office/drawing/2014/main" id="{B48082CA-E76D-407D-8163-86B072CC8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4631" y="2559644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42" name="Text Box 535">
              <a:extLst>
                <a:ext uri="{FF2B5EF4-FFF2-40B4-BE49-F238E27FC236}">
                  <a16:creationId xmlns:a16="http://schemas.microsoft.com/office/drawing/2014/main" id="{A8610997-69A8-4ED3-9A57-735050640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5606" y="2559644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43" name="Text Box 536">
              <a:extLst>
                <a:ext uri="{FF2B5EF4-FFF2-40B4-BE49-F238E27FC236}">
                  <a16:creationId xmlns:a16="http://schemas.microsoft.com/office/drawing/2014/main" id="{A5796047-8924-415B-B432-D07F310D0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4993" y="2559644"/>
              <a:ext cx="179388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4" name="Text Box 537">
              <a:extLst>
                <a:ext uri="{FF2B5EF4-FFF2-40B4-BE49-F238E27FC236}">
                  <a16:creationId xmlns:a16="http://schemas.microsoft.com/office/drawing/2014/main" id="{02D234D1-F486-4B47-9D3A-90A78455E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4381" y="2559644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45" name="Text Box 538">
              <a:extLst>
                <a:ext uri="{FF2B5EF4-FFF2-40B4-BE49-F238E27FC236}">
                  <a16:creationId xmlns:a16="http://schemas.microsoft.com/office/drawing/2014/main" id="{02FD5005-E904-4383-93E3-267C91E8C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5356" y="2559644"/>
              <a:ext cx="179387" cy="112712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" tIns="12600" rIns="25560" bIns="12600" anchor="ctr"/>
            <a:lstStyle/>
            <a:p>
              <a:pPr algn="ctr"/>
              <a:r>
                <a:rPr lang="en-US" altLang="es-ES" sz="7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grpSp>
          <p:nvGrpSpPr>
            <p:cNvPr id="947" name="Group 339">
              <a:extLst>
                <a:ext uri="{FF2B5EF4-FFF2-40B4-BE49-F238E27FC236}">
                  <a16:creationId xmlns:a16="http://schemas.microsoft.com/office/drawing/2014/main" id="{360689B7-51F8-4AC8-9FBF-8B88CC2F82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595" y="2570669"/>
              <a:ext cx="45719" cy="46759"/>
              <a:chOff x="204" y="1996"/>
              <a:chExt cx="45" cy="45"/>
            </a:xfrm>
          </p:grpSpPr>
          <p:sp>
            <p:nvSpPr>
              <p:cNvPr id="948" name="Freeform 340">
                <a:extLst>
                  <a:ext uri="{FF2B5EF4-FFF2-40B4-BE49-F238E27FC236}">
                    <a16:creationId xmlns:a16="http://schemas.microsoft.com/office/drawing/2014/main" id="{F96B4433-5BD2-4368-A7B6-F8C63A258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996"/>
                <a:ext cx="45" cy="22"/>
              </a:xfrm>
              <a:custGeom>
                <a:avLst/>
                <a:gdLst>
                  <a:gd name="T0" fmla="*/ 0 w 202"/>
                  <a:gd name="T1" fmla="*/ 0 h 102"/>
                  <a:gd name="T2" fmla="*/ 13 w 202"/>
                  <a:gd name="T3" fmla="*/ 51 h 102"/>
                  <a:gd name="T4" fmla="*/ 50 w 202"/>
                  <a:gd name="T5" fmla="*/ 87 h 102"/>
                  <a:gd name="T6" fmla="*/ 100 w 202"/>
                  <a:gd name="T7" fmla="*/ 101 h 102"/>
                  <a:gd name="T8" fmla="*/ 101 w 202"/>
                  <a:gd name="T9" fmla="*/ 101 h 102"/>
                  <a:gd name="T10" fmla="*/ 151 w 202"/>
                  <a:gd name="T11" fmla="*/ 87 h 102"/>
                  <a:gd name="T12" fmla="*/ 188 w 202"/>
                  <a:gd name="T13" fmla="*/ 51 h 102"/>
                  <a:gd name="T14" fmla="*/ 201 w 202"/>
                  <a:gd name="T1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2" h="102">
                    <a:moveTo>
                      <a:pt x="0" y="0"/>
                    </a:moveTo>
                    <a:cubicBezTo>
                      <a:pt x="0" y="19"/>
                      <a:pt x="4" y="34"/>
                      <a:pt x="13" y="51"/>
                    </a:cubicBezTo>
                    <a:cubicBezTo>
                      <a:pt x="23" y="67"/>
                      <a:pt x="34" y="78"/>
                      <a:pt x="50" y="87"/>
                    </a:cubicBezTo>
                    <a:cubicBezTo>
                      <a:pt x="66" y="97"/>
                      <a:pt x="82" y="101"/>
                      <a:pt x="100" y="101"/>
                    </a:cubicBezTo>
                    <a:lnTo>
                      <a:pt x="101" y="101"/>
                    </a:lnTo>
                    <a:cubicBezTo>
                      <a:pt x="119" y="101"/>
                      <a:pt x="135" y="97"/>
                      <a:pt x="151" y="87"/>
                    </a:cubicBezTo>
                    <a:cubicBezTo>
                      <a:pt x="167" y="78"/>
                      <a:pt x="178" y="67"/>
                      <a:pt x="188" y="51"/>
                    </a:cubicBezTo>
                    <a:cubicBezTo>
                      <a:pt x="197" y="34"/>
                      <a:pt x="201" y="19"/>
                      <a:pt x="201" y="0"/>
                    </a:cubicBezTo>
                  </a:path>
                </a:pathLst>
              </a:custGeom>
              <a:noFill/>
              <a:ln w="90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 sz="700"/>
              </a:p>
            </p:txBody>
          </p:sp>
          <p:sp>
            <p:nvSpPr>
              <p:cNvPr id="949" name="Line 341">
                <a:extLst>
                  <a:ext uri="{FF2B5EF4-FFF2-40B4-BE49-F238E27FC236}">
                    <a16:creationId xmlns:a16="http://schemas.microsoft.com/office/drawing/2014/main" id="{BC1FD77E-F20E-444F-AD52-303017987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7" y="1999"/>
                <a:ext cx="0" cy="42"/>
              </a:xfrm>
              <a:prstGeom prst="line">
                <a:avLst/>
              </a:prstGeom>
              <a:noFill/>
              <a:ln w="90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 sz="700"/>
              </a:p>
            </p:txBody>
          </p:sp>
        </p:grpSp>
      </p:grpSp>
      <p:sp>
        <p:nvSpPr>
          <p:cNvPr id="988" name="Text Box 520">
            <a:extLst>
              <a:ext uri="{FF2B5EF4-FFF2-40B4-BE49-F238E27FC236}">
                <a16:creationId xmlns:a16="http://schemas.microsoft.com/office/drawing/2014/main" id="{A80F4C2F-2BCC-4D20-8F43-45A49FA2F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937" y="1954138"/>
            <a:ext cx="184935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89" name="Text Box 521">
            <a:extLst>
              <a:ext uri="{FF2B5EF4-FFF2-40B4-BE49-F238E27FC236}">
                <a16:creationId xmlns:a16="http://schemas.microsoft.com/office/drawing/2014/main" id="{C1E97DD2-A6DC-4B6F-A6A3-A3D9323AD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988" y="1954138"/>
            <a:ext cx="184934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90" name="Text Box 522">
            <a:extLst>
              <a:ext uri="{FF2B5EF4-FFF2-40B4-BE49-F238E27FC236}">
                <a16:creationId xmlns:a16="http://schemas.microsoft.com/office/drawing/2014/main" id="{33A96382-26B7-42A8-9DEF-D331D10BB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60" y="1954138"/>
            <a:ext cx="184934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991" name="Text Box 523">
            <a:extLst>
              <a:ext uri="{FF2B5EF4-FFF2-40B4-BE49-F238E27FC236}">
                <a16:creationId xmlns:a16="http://schemas.microsoft.com/office/drawing/2014/main" id="{337D135E-A5D7-4FC2-BE16-548CF40C4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494" y="1954138"/>
            <a:ext cx="184935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92" name="Text Box 524">
            <a:extLst>
              <a:ext uri="{FF2B5EF4-FFF2-40B4-BE49-F238E27FC236}">
                <a16:creationId xmlns:a16="http://schemas.microsoft.com/office/drawing/2014/main" id="{90182803-3341-48F0-87B0-15CDCCCC5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29" y="1954138"/>
            <a:ext cx="184934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993" name="Text Box 525">
            <a:extLst>
              <a:ext uri="{FF2B5EF4-FFF2-40B4-BE49-F238E27FC236}">
                <a16:creationId xmlns:a16="http://schemas.microsoft.com/office/drawing/2014/main" id="{8CF2A6E2-116B-46E5-831A-6EF57E069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000" y="1954138"/>
            <a:ext cx="184934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994" name="Text Box 526">
            <a:extLst>
              <a:ext uri="{FF2B5EF4-FFF2-40B4-BE49-F238E27FC236}">
                <a16:creationId xmlns:a16="http://schemas.microsoft.com/office/drawing/2014/main" id="{4FC1B245-6071-4190-93D6-6F90D35AD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34" y="1954138"/>
            <a:ext cx="184935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995" name="Text Box 527">
            <a:extLst>
              <a:ext uri="{FF2B5EF4-FFF2-40B4-BE49-F238E27FC236}">
                <a16:creationId xmlns:a16="http://schemas.microsoft.com/office/drawing/2014/main" id="{C880291D-16B2-49E2-A1EE-07DAB17E8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505" y="1954138"/>
            <a:ext cx="184935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96" name="Text Box 528">
            <a:extLst>
              <a:ext uri="{FF2B5EF4-FFF2-40B4-BE49-F238E27FC236}">
                <a16:creationId xmlns:a16="http://schemas.microsoft.com/office/drawing/2014/main" id="{531009A8-D8BE-4C4D-9BFC-5FE3C0041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40" y="1954138"/>
            <a:ext cx="184934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997" name="Text Box 529">
            <a:extLst>
              <a:ext uri="{FF2B5EF4-FFF2-40B4-BE49-F238E27FC236}">
                <a16:creationId xmlns:a16="http://schemas.microsoft.com/office/drawing/2014/main" id="{E0EAAAF5-39A4-4D56-84F8-C8E6F1A66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2374" y="1954138"/>
            <a:ext cx="184935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998" name="Text Box 530">
            <a:extLst>
              <a:ext uri="{FF2B5EF4-FFF2-40B4-BE49-F238E27FC236}">
                <a16:creationId xmlns:a16="http://schemas.microsoft.com/office/drawing/2014/main" id="{EF728E8E-FB8A-4FCC-BD6B-749A1A4F2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45" y="1954138"/>
            <a:ext cx="184935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999" name="Text Box 531">
            <a:extLst>
              <a:ext uri="{FF2B5EF4-FFF2-40B4-BE49-F238E27FC236}">
                <a16:creationId xmlns:a16="http://schemas.microsoft.com/office/drawing/2014/main" id="{1F89A8FF-CB37-43CC-B41D-69CA8865B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881" y="1954138"/>
            <a:ext cx="184934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00" name="Text Box 532">
            <a:extLst>
              <a:ext uri="{FF2B5EF4-FFF2-40B4-BE49-F238E27FC236}">
                <a16:creationId xmlns:a16="http://schemas.microsoft.com/office/drawing/2014/main" id="{B60C25ED-8947-41F6-9432-5883674B8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452" y="1954138"/>
            <a:ext cx="184934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01" name="Text Box 533">
            <a:extLst>
              <a:ext uri="{FF2B5EF4-FFF2-40B4-BE49-F238E27FC236}">
                <a16:creationId xmlns:a16="http://schemas.microsoft.com/office/drawing/2014/main" id="{A93D2F17-41ED-4F4D-A1DC-BCF1AE064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386" y="1954138"/>
            <a:ext cx="184935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002" name="Text Box 534">
            <a:extLst>
              <a:ext uri="{FF2B5EF4-FFF2-40B4-BE49-F238E27FC236}">
                <a16:creationId xmlns:a16="http://schemas.microsoft.com/office/drawing/2014/main" id="{56F31D91-CE31-47AC-A7F0-A3603CB4E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321" y="1954138"/>
            <a:ext cx="184934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003" name="Text Box 535">
            <a:extLst>
              <a:ext uri="{FF2B5EF4-FFF2-40B4-BE49-F238E27FC236}">
                <a16:creationId xmlns:a16="http://schemas.microsoft.com/office/drawing/2014/main" id="{42168C1A-F28B-4E9E-8308-2DB54F2DB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892" y="1954138"/>
            <a:ext cx="184934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1004" name="Text Box 536">
            <a:extLst>
              <a:ext uri="{FF2B5EF4-FFF2-40B4-BE49-F238E27FC236}">
                <a16:creationId xmlns:a16="http://schemas.microsoft.com/office/drawing/2014/main" id="{77227B73-3FBD-44C3-B4CF-62B65882D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826" y="1954138"/>
            <a:ext cx="184935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05" name="Text Box 537">
            <a:extLst>
              <a:ext uri="{FF2B5EF4-FFF2-40B4-BE49-F238E27FC236}">
                <a16:creationId xmlns:a16="http://schemas.microsoft.com/office/drawing/2014/main" id="{7DA979FB-D651-4084-BE5C-BED745668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6761" y="1954138"/>
            <a:ext cx="184934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006" name="Text Box 538">
            <a:extLst>
              <a:ext uri="{FF2B5EF4-FFF2-40B4-BE49-F238E27FC236}">
                <a16:creationId xmlns:a16="http://schemas.microsoft.com/office/drawing/2014/main" id="{A82017A0-1782-42D2-8D13-5243C0753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332" y="1954138"/>
            <a:ext cx="184934" cy="112712"/>
          </a:xfrm>
          <a:prstGeom prst="rect">
            <a:avLst/>
          </a:prstGeom>
          <a:noFill/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1007" name="Text Box 520">
            <a:extLst>
              <a:ext uri="{FF2B5EF4-FFF2-40B4-BE49-F238E27FC236}">
                <a16:creationId xmlns:a16="http://schemas.microsoft.com/office/drawing/2014/main" id="{763283F6-7E4B-451A-8830-62B0BF9D5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856" y="2060161"/>
            <a:ext cx="306659" cy="118457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600" tIns="12600" rIns="25560" bIns="12600" anchor="ctr"/>
          <a:lstStyle/>
          <a:p>
            <a:pPr algn="r"/>
            <a:r>
              <a:rPr lang="en-US" altLang="es-ES" sz="7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A’</a:t>
            </a:r>
          </a:p>
        </p:txBody>
      </p:sp>
      <p:sp>
        <p:nvSpPr>
          <p:cNvPr id="1008" name="Text Box 520">
            <a:extLst>
              <a:ext uri="{FF2B5EF4-FFF2-40B4-BE49-F238E27FC236}">
                <a16:creationId xmlns:a16="http://schemas.microsoft.com/office/drawing/2014/main" id="{A1636B43-54AA-4435-9B31-1562783C7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249" y="2056498"/>
            <a:ext cx="1660050" cy="114648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600" tIns="12600" rIns="25560" bIns="12600" anchor="ctr"/>
          <a:lstStyle/>
          <a:p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regular non-cyclical</a:t>
            </a:r>
          </a:p>
        </p:txBody>
      </p:sp>
      <p:sp>
        <p:nvSpPr>
          <p:cNvPr id="581" name="Text Box 520">
            <a:extLst>
              <a:ext uri="{FF2B5EF4-FFF2-40B4-BE49-F238E27FC236}">
                <a16:creationId xmlns:a16="http://schemas.microsoft.com/office/drawing/2014/main" id="{C200292A-5FDA-4838-9571-51E18750F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937" y="2399606"/>
            <a:ext cx="184935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82" name="Text Box 521">
            <a:extLst>
              <a:ext uri="{FF2B5EF4-FFF2-40B4-BE49-F238E27FC236}">
                <a16:creationId xmlns:a16="http://schemas.microsoft.com/office/drawing/2014/main" id="{7CA14D81-BA91-47FB-A2D3-64701C9A4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872" y="2399606"/>
            <a:ext cx="184934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83" name="Text Box 522">
            <a:extLst>
              <a:ext uri="{FF2B5EF4-FFF2-40B4-BE49-F238E27FC236}">
                <a16:creationId xmlns:a16="http://schemas.microsoft.com/office/drawing/2014/main" id="{2CC58CC2-C190-4B6D-BFE6-F37A222C6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443" y="2399606"/>
            <a:ext cx="184934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584" name="Text Box 523">
            <a:extLst>
              <a:ext uri="{FF2B5EF4-FFF2-40B4-BE49-F238E27FC236}">
                <a16:creationId xmlns:a16="http://schemas.microsoft.com/office/drawing/2014/main" id="{422FEBB6-A212-4BBE-BAAD-3F1968DCA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377" y="2399606"/>
            <a:ext cx="184935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585" name="Text Box 524">
            <a:extLst>
              <a:ext uri="{FF2B5EF4-FFF2-40B4-BE49-F238E27FC236}">
                <a16:creationId xmlns:a16="http://schemas.microsoft.com/office/drawing/2014/main" id="{34CDDE13-37F0-4F35-9E80-A72B3D018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312" y="2399606"/>
            <a:ext cx="184934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586" name="Text Box 525">
            <a:extLst>
              <a:ext uri="{FF2B5EF4-FFF2-40B4-BE49-F238E27FC236}">
                <a16:creationId xmlns:a16="http://schemas.microsoft.com/office/drawing/2014/main" id="{DC207BF8-FE17-4FAE-BC56-06831798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883" y="2399606"/>
            <a:ext cx="184934" cy="1127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12600" tIns="12600" rIns="25560" bIns="12600" anchor="ctr"/>
          <a:lstStyle/>
          <a:p>
            <a:pPr algn="ctr"/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00" name="Text Box 520">
            <a:extLst>
              <a:ext uri="{FF2B5EF4-FFF2-40B4-BE49-F238E27FC236}">
                <a16:creationId xmlns:a16="http://schemas.microsoft.com/office/drawing/2014/main" id="{281BD8B0-397C-4AD0-93C3-085057066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953" y="2390720"/>
            <a:ext cx="698338" cy="119450"/>
          </a:xfrm>
          <a:prstGeom prst="rect">
            <a:avLst/>
          </a:prstGeom>
          <a:noFill/>
          <a:ln w="317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600" tIns="12600" rIns="25560" bIns="12600" anchor="ctr"/>
          <a:lstStyle/>
          <a:p>
            <a:r>
              <a:rPr lang="en-US" altLang="es-ES" sz="7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regular non-cyclical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427</Words>
  <Application>Microsoft Office PowerPoint</Application>
  <PresentationFormat>Custom</PresentationFormat>
  <Paragraphs>349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windows</dc:creator>
  <cp:lastModifiedBy>Daniil Galaktionov Hodovaniuk</cp:lastModifiedBy>
  <cp:revision>36</cp:revision>
  <cp:lastPrinted>2018-07-24T16:36:38Z</cp:lastPrinted>
  <dcterms:created xsi:type="dcterms:W3CDTF">2018-05-25T08:30:25Z</dcterms:created>
  <dcterms:modified xsi:type="dcterms:W3CDTF">2019-02-28T09:21:45Z</dcterms:modified>
</cp:coreProperties>
</file>