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679950" cy="2160588"/>
  <p:notesSz cx="7315200" cy="9601200"/>
  <p:defaultTextStyle>
    <a:defPPr>
      <a:defRPr lang="en-US"/>
    </a:defPPr>
    <a:lvl1pPr marL="0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994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988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980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974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968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962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8956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5947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319" d="100"/>
          <a:sy n="319" d="100"/>
        </p:scale>
        <p:origin x="3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" y="715963"/>
            <a:ext cx="7664450" cy="353853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3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00877" y="4481880"/>
            <a:ext cx="6406645" cy="424581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475413" cy="47145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32986" y="0"/>
            <a:ext cx="3475413" cy="471457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8964098"/>
            <a:ext cx="3475413" cy="471457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532986" y="8964098"/>
            <a:ext cx="3475413" cy="471457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5D6B06E-867E-4B68-A753-94254F137FD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4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88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80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74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68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2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56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47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9713" y="720725"/>
            <a:ext cx="7794626" cy="3598863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31510" y="4560569"/>
            <a:ext cx="5851707" cy="4320112"/>
          </a:xfrm>
          <a:prstGeom prst="rect">
            <a:avLst/>
          </a:prstGeom>
        </p:spPr>
        <p:txBody>
          <a:bodyPr lIns="99000" tIns="49680" rIns="99000" bIns="4968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4143490" y="9119449"/>
            <a:ext cx="3169381" cy="479562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03E42C4-4A34-4878-B6F7-5098A29FD657}" type="slidenum">
              <a:rPr lang="en-US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3976" y="505516"/>
            <a:ext cx="421142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33976" y="1159950"/>
            <a:ext cx="421142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3397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39178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33973" y="1159950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391783" y="1159950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33970" y="505516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57743" y="505516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081830" y="505516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33970" y="1159950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657743" y="1159950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081830" y="1159950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33976" y="505517"/>
            <a:ext cx="4211428" cy="12529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1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33976" y="505517"/>
            <a:ext cx="4211428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33973" y="505517"/>
            <a:ext cx="2054865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391783" y="505517"/>
            <a:ext cx="2054865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50952" y="671141"/>
            <a:ext cx="3977772" cy="21467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1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3397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391783" y="505517"/>
            <a:ext cx="2054865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33973" y="1159950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33973" y="505517"/>
            <a:ext cx="2054865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39178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391783" y="1159950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3397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9178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33976" y="1159950"/>
            <a:ext cx="421142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61560" tIns="30960" rIns="61560" bIns="30960" anchor="ctr"/>
          <a:lstStyle/>
          <a:p>
            <a:pPr algn="ctr">
              <a:lnSpc>
                <a:spcPct val="100000"/>
              </a:lnSpc>
            </a:pPr>
            <a:r>
              <a:rPr lang="es-ES" sz="2999" b="0" strike="noStrike" spc="0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233968" y="2002621"/>
            <a:ext cx="1091540" cy="114930"/>
          </a:xfrm>
          <a:prstGeom prst="rect">
            <a:avLst/>
          </a:prstGeom>
        </p:spPr>
        <p:txBody>
          <a:bodyPr lIns="61560" tIns="30960" rIns="61560" bIns="30960" anchor="ctr"/>
          <a:lstStyle/>
          <a:p>
            <a:pPr>
              <a:lnSpc>
                <a:spcPct val="100000"/>
              </a:lnSpc>
            </a:pPr>
            <a:fld id="{5D508F20-DDA2-4E69-9B19-71943CB1CFCF}" type="datetime">
              <a:rPr lang="en-US" sz="800" b="0" strike="noStrike" spc="0">
                <a:solidFill>
                  <a:srgbClr val="8B8B8B"/>
                </a:solidFill>
                <a:latin typeface="Calibri"/>
              </a:rPr>
              <a:t>1/15/2020</a:t>
            </a:fld>
            <a:endParaRPr lang="en-US" sz="800" b="0" strike="noStrike" spc="0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599098" y="2002621"/>
            <a:ext cx="1481799" cy="114930"/>
          </a:xfrm>
          <a:prstGeom prst="rect">
            <a:avLst/>
          </a:prstGeom>
        </p:spPr>
        <p:txBody>
          <a:bodyPr lIns="61560" tIns="30960" rIns="61560" bIns="30960" anchor="ctr"/>
          <a:lstStyle/>
          <a:p>
            <a:endParaRPr lang="en-US" sz="2399" b="0" strike="noStrike" spc="0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353856" y="2002621"/>
            <a:ext cx="1091540" cy="114930"/>
          </a:xfrm>
          <a:prstGeom prst="rect">
            <a:avLst/>
          </a:prstGeom>
        </p:spPr>
        <p:txBody>
          <a:bodyPr lIns="61560" tIns="30960" rIns="61560" bIns="30960" anchor="ctr"/>
          <a:lstStyle/>
          <a:p>
            <a:pPr algn="r">
              <a:lnSpc>
                <a:spcPct val="100000"/>
              </a:lnSpc>
            </a:pPr>
            <a:fld id="{E3E41FB9-B725-4D43-BB9D-623197AC1C86}" type="slidenum">
              <a:rPr lang="en-US" sz="800" b="0" strike="noStrike" spc="0">
                <a:solidFill>
                  <a:srgbClr val="8B8B8B"/>
                </a:solidFill>
                <a:latin typeface="Calibri"/>
              </a:rPr>
              <a:t>‹#›</a:t>
            </a:fld>
            <a:endParaRPr lang="en-US" sz="800" b="0" strike="noStrike" spc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69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7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2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795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79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7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7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9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3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7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2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8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0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4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46556" y="151609"/>
            <a:ext cx="380519" cy="240475"/>
            <a:chOff x="435570" y="711490"/>
            <a:chExt cx="380520" cy="240475"/>
          </a:xfrm>
        </p:grpSpPr>
        <p:sp>
          <p:nvSpPr>
            <p:cNvPr id="47" name="CustomShape 2"/>
            <p:cNvSpPr/>
            <p:nvPr/>
          </p:nvSpPr>
          <p:spPr>
            <a:xfrm>
              <a:off x="435570" y="711490"/>
              <a:ext cx="380520" cy="12744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r">
                <a:lnSpc>
                  <a:spcPct val="100000"/>
                </a:lnSpc>
              </a:pPr>
              <a:r>
                <a:rPr lang="en-US" sz="700" b="1" dirty="0">
                  <a:solidFill>
                    <a:srgbClr val="000000"/>
                  </a:solidFill>
                  <a:latin typeface="Arial Narrow"/>
                </a:rPr>
                <a:t>stops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8" name="CustomShape 3"/>
            <p:cNvSpPr/>
            <p:nvPr/>
          </p:nvSpPr>
          <p:spPr>
            <a:xfrm>
              <a:off x="435570" y="818045"/>
              <a:ext cx="380520" cy="1339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r">
                <a:lnSpc>
                  <a:spcPct val="100000"/>
                </a:lnSpc>
              </a:pPr>
              <a:r>
                <a:rPr lang="en-US" sz="700" b="1" dirty="0">
                  <a:solidFill>
                    <a:srgbClr val="000000"/>
                  </a:solidFill>
                  <a:latin typeface="Arial Narrow"/>
                </a:rPr>
                <a:t>lines</a:t>
              </a:r>
              <a:endParaRPr lang="en-US" sz="700" dirty="0">
                <a:latin typeface="Arial"/>
              </a:endParaRPr>
            </a:p>
          </p:txBody>
        </p:sp>
      </p:grpSp>
      <p:sp>
        <p:nvSpPr>
          <p:cNvPr id="86" name="CustomShape 41"/>
          <p:cNvSpPr/>
          <p:nvPr/>
        </p:nvSpPr>
        <p:spPr>
          <a:xfrm>
            <a:off x="394616" y="722743"/>
            <a:ext cx="129933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$</a:t>
            </a:r>
            <a:endParaRPr lang="en-US" sz="550" dirty="0">
              <a:latin typeface="Arial"/>
            </a:endParaRPr>
          </a:p>
        </p:txBody>
      </p:sp>
      <p:sp>
        <p:nvSpPr>
          <p:cNvPr id="87" name="CustomShape 42"/>
          <p:cNvSpPr/>
          <p:nvPr/>
        </p:nvSpPr>
        <p:spPr>
          <a:xfrm>
            <a:off x="512693" y="722746"/>
            <a:ext cx="149221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550" dirty="0">
              <a:latin typeface="Arial"/>
            </a:endParaRPr>
          </a:p>
        </p:txBody>
      </p:sp>
      <p:sp>
        <p:nvSpPr>
          <p:cNvPr id="88" name="CustomShape 43"/>
          <p:cNvSpPr/>
          <p:nvPr/>
        </p:nvSpPr>
        <p:spPr>
          <a:xfrm>
            <a:off x="631497" y="722746"/>
            <a:ext cx="135195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550" dirty="0">
              <a:latin typeface="Arial"/>
            </a:endParaRPr>
          </a:p>
        </p:txBody>
      </p:sp>
      <p:sp>
        <p:nvSpPr>
          <p:cNvPr id="89" name="CustomShape 44"/>
          <p:cNvSpPr/>
          <p:nvPr/>
        </p:nvSpPr>
        <p:spPr>
          <a:xfrm>
            <a:off x="74956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550" dirty="0">
              <a:latin typeface="Arial"/>
            </a:endParaRPr>
          </a:p>
        </p:txBody>
      </p:sp>
      <p:sp>
        <p:nvSpPr>
          <p:cNvPr id="90" name="CustomShape 45"/>
          <p:cNvSpPr/>
          <p:nvPr/>
        </p:nvSpPr>
        <p:spPr>
          <a:xfrm>
            <a:off x="86728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550" dirty="0">
              <a:latin typeface="Arial"/>
            </a:endParaRPr>
          </a:p>
        </p:txBody>
      </p:sp>
      <p:sp>
        <p:nvSpPr>
          <p:cNvPr id="91" name="CustomShape 46"/>
          <p:cNvSpPr/>
          <p:nvPr/>
        </p:nvSpPr>
        <p:spPr>
          <a:xfrm>
            <a:off x="98644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550" dirty="0">
              <a:latin typeface="Arial"/>
            </a:endParaRPr>
          </a:p>
        </p:txBody>
      </p:sp>
      <p:sp>
        <p:nvSpPr>
          <p:cNvPr id="92" name="CustomShape 47"/>
          <p:cNvSpPr/>
          <p:nvPr/>
        </p:nvSpPr>
        <p:spPr>
          <a:xfrm>
            <a:off x="110416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6</a:t>
            </a:r>
            <a:endParaRPr lang="en-US" sz="550" dirty="0">
              <a:latin typeface="Arial"/>
            </a:endParaRPr>
          </a:p>
        </p:txBody>
      </p:sp>
      <p:sp>
        <p:nvSpPr>
          <p:cNvPr id="93" name="CustomShape 48"/>
          <p:cNvSpPr/>
          <p:nvPr/>
        </p:nvSpPr>
        <p:spPr>
          <a:xfrm>
            <a:off x="122332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7</a:t>
            </a:r>
            <a:endParaRPr lang="en-US" sz="550" dirty="0">
              <a:latin typeface="Arial"/>
            </a:endParaRPr>
          </a:p>
        </p:txBody>
      </p:sp>
      <p:sp>
        <p:nvSpPr>
          <p:cNvPr id="94" name="CustomShape 49"/>
          <p:cNvSpPr/>
          <p:nvPr/>
        </p:nvSpPr>
        <p:spPr>
          <a:xfrm>
            <a:off x="1341046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8</a:t>
            </a:r>
            <a:endParaRPr lang="en-US" sz="550" dirty="0">
              <a:latin typeface="Arial"/>
            </a:endParaRPr>
          </a:p>
        </p:txBody>
      </p:sp>
      <p:sp>
        <p:nvSpPr>
          <p:cNvPr id="95" name="CustomShape 50"/>
          <p:cNvSpPr/>
          <p:nvPr/>
        </p:nvSpPr>
        <p:spPr>
          <a:xfrm>
            <a:off x="1459126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9</a:t>
            </a:r>
            <a:endParaRPr lang="en-US" sz="550" dirty="0">
              <a:latin typeface="Arial"/>
            </a:endParaRPr>
          </a:p>
        </p:txBody>
      </p:sp>
      <p:sp>
        <p:nvSpPr>
          <p:cNvPr id="96" name="CustomShape 51"/>
          <p:cNvSpPr/>
          <p:nvPr/>
        </p:nvSpPr>
        <p:spPr>
          <a:xfrm>
            <a:off x="1577926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10</a:t>
            </a:r>
            <a:endParaRPr lang="en-US" sz="550" dirty="0">
              <a:latin typeface="Arial"/>
            </a:endParaRPr>
          </a:p>
        </p:txBody>
      </p:sp>
      <p:sp>
        <p:nvSpPr>
          <p:cNvPr id="97" name="CustomShape 52"/>
          <p:cNvSpPr/>
          <p:nvPr/>
        </p:nvSpPr>
        <p:spPr>
          <a:xfrm>
            <a:off x="1696006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11</a:t>
            </a:r>
            <a:endParaRPr lang="en-US" sz="550" dirty="0">
              <a:latin typeface="Arial"/>
            </a:endParaRPr>
          </a:p>
        </p:txBody>
      </p:sp>
      <p:sp>
        <p:nvSpPr>
          <p:cNvPr id="98" name="CustomShape 53"/>
          <p:cNvSpPr/>
          <p:nvPr/>
        </p:nvSpPr>
        <p:spPr>
          <a:xfrm>
            <a:off x="1814806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12</a:t>
            </a:r>
            <a:endParaRPr lang="en-US" sz="550" dirty="0">
              <a:latin typeface="Arial"/>
            </a:endParaRPr>
          </a:p>
        </p:txBody>
      </p:sp>
      <p:sp>
        <p:nvSpPr>
          <p:cNvPr id="99" name="CustomShape 54"/>
          <p:cNvSpPr/>
          <p:nvPr/>
        </p:nvSpPr>
        <p:spPr>
          <a:xfrm>
            <a:off x="1932886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13</a:t>
            </a:r>
            <a:endParaRPr lang="en-US" sz="550" dirty="0">
              <a:latin typeface="Arial"/>
            </a:endParaRPr>
          </a:p>
        </p:txBody>
      </p:sp>
      <p:sp>
        <p:nvSpPr>
          <p:cNvPr id="100" name="CustomShape 55"/>
          <p:cNvSpPr/>
          <p:nvPr/>
        </p:nvSpPr>
        <p:spPr>
          <a:xfrm>
            <a:off x="2050606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14</a:t>
            </a:r>
            <a:endParaRPr lang="en-US" sz="550" dirty="0">
              <a:latin typeface="Arial"/>
            </a:endParaRPr>
          </a:p>
        </p:txBody>
      </p:sp>
      <p:sp>
        <p:nvSpPr>
          <p:cNvPr id="101" name="CustomShape 56"/>
          <p:cNvSpPr/>
          <p:nvPr/>
        </p:nvSpPr>
        <p:spPr>
          <a:xfrm>
            <a:off x="51736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</a:t>
            </a:r>
            <a:endParaRPr lang="en-US" sz="600">
              <a:latin typeface="Arial"/>
            </a:endParaRPr>
          </a:p>
        </p:txBody>
      </p:sp>
      <p:sp>
        <p:nvSpPr>
          <p:cNvPr id="102" name="CustomShape 57"/>
          <p:cNvSpPr/>
          <p:nvPr/>
        </p:nvSpPr>
        <p:spPr>
          <a:xfrm>
            <a:off x="63508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2</a:t>
            </a:r>
            <a:endParaRPr lang="en-US" sz="600">
              <a:latin typeface="Arial"/>
            </a:endParaRPr>
          </a:p>
        </p:txBody>
      </p:sp>
      <p:sp>
        <p:nvSpPr>
          <p:cNvPr id="103" name="CustomShape 58"/>
          <p:cNvSpPr/>
          <p:nvPr/>
        </p:nvSpPr>
        <p:spPr>
          <a:xfrm>
            <a:off x="75424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3</a:t>
            </a:r>
            <a:endParaRPr lang="en-US" sz="600">
              <a:latin typeface="Arial"/>
            </a:endParaRPr>
          </a:p>
        </p:txBody>
      </p:sp>
      <p:sp>
        <p:nvSpPr>
          <p:cNvPr id="104" name="CustomShape 59"/>
          <p:cNvSpPr/>
          <p:nvPr/>
        </p:nvSpPr>
        <p:spPr>
          <a:xfrm>
            <a:off x="87196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4</a:t>
            </a:r>
            <a:endParaRPr lang="en-US" sz="600">
              <a:latin typeface="Arial"/>
            </a:endParaRPr>
          </a:p>
        </p:txBody>
      </p:sp>
      <p:sp>
        <p:nvSpPr>
          <p:cNvPr id="105" name="CustomShape 60"/>
          <p:cNvSpPr/>
          <p:nvPr/>
        </p:nvSpPr>
        <p:spPr>
          <a:xfrm>
            <a:off x="99004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5</a:t>
            </a:r>
            <a:endParaRPr lang="en-US" sz="600">
              <a:latin typeface="Arial"/>
            </a:endParaRPr>
          </a:p>
        </p:txBody>
      </p:sp>
      <p:sp>
        <p:nvSpPr>
          <p:cNvPr id="106" name="CustomShape 61"/>
          <p:cNvSpPr/>
          <p:nvPr/>
        </p:nvSpPr>
        <p:spPr>
          <a:xfrm>
            <a:off x="110884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6</a:t>
            </a:r>
            <a:endParaRPr lang="en-US" sz="600">
              <a:latin typeface="Arial"/>
            </a:endParaRPr>
          </a:p>
        </p:txBody>
      </p:sp>
      <p:sp>
        <p:nvSpPr>
          <p:cNvPr id="107" name="CustomShape 62"/>
          <p:cNvSpPr/>
          <p:nvPr/>
        </p:nvSpPr>
        <p:spPr>
          <a:xfrm>
            <a:off x="122692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7</a:t>
            </a:r>
            <a:endParaRPr lang="en-US" sz="600">
              <a:latin typeface="Arial"/>
            </a:endParaRPr>
          </a:p>
        </p:txBody>
      </p:sp>
      <p:sp>
        <p:nvSpPr>
          <p:cNvPr id="108" name="CustomShape 63"/>
          <p:cNvSpPr/>
          <p:nvPr/>
        </p:nvSpPr>
        <p:spPr>
          <a:xfrm>
            <a:off x="134572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8</a:t>
            </a:r>
            <a:endParaRPr lang="en-US" sz="600">
              <a:latin typeface="Arial"/>
            </a:endParaRPr>
          </a:p>
        </p:txBody>
      </p:sp>
      <p:sp>
        <p:nvSpPr>
          <p:cNvPr id="109" name="CustomShape 64"/>
          <p:cNvSpPr/>
          <p:nvPr/>
        </p:nvSpPr>
        <p:spPr>
          <a:xfrm>
            <a:off x="1463805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9</a:t>
            </a:r>
            <a:endParaRPr lang="en-US" sz="600">
              <a:latin typeface="Arial"/>
            </a:endParaRPr>
          </a:p>
        </p:txBody>
      </p:sp>
      <p:sp>
        <p:nvSpPr>
          <p:cNvPr id="110" name="CustomShape 65"/>
          <p:cNvSpPr/>
          <p:nvPr/>
        </p:nvSpPr>
        <p:spPr>
          <a:xfrm>
            <a:off x="1581525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10</a:t>
            </a:r>
            <a:endParaRPr lang="en-US" sz="600">
              <a:latin typeface="Arial"/>
            </a:endParaRPr>
          </a:p>
        </p:txBody>
      </p:sp>
      <p:sp>
        <p:nvSpPr>
          <p:cNvPr id="111" name="CustomShape 66"/>
          <p:cNvSpPr/>
          <p:nvPr/>
        </p:nvSpPr>
        <p:spPr>
          <a:xfrm>
            <a:off x="1700685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11</a:t>
            </a:r>
            <a:endParaRPr lang="en-US" sz="600">
              <a:latin typeface="Arial"/>
            </a:endParaRPr>
          </a:p>
        </p:txBody>
      </p:sp>
      <p:sp>
        <p:nvSpPr>
          <p:cNvPr id="112" name="CustomShape 67"/>
          <p:cNvSpPr/>
          <p:nvPr/>
        </p:nvSpPr>
        <p:spPr>
          <a:xfrm>
            <a:off x="1818406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12</a:t>
            </a:r>
            <a:endParaRPr lang="en-US" sz="600">
              <a:latin typeface="Arial"/>
            </a:endParaRPr>
          </a:p>
        </p:txBody>
      </p:sp>
      <p:sp>
        <p:nvSpPr>
          <p:cNvPr id="113" name="CustomShape 68"/>
          <p:cNvSpPr/>
          <p:nvPr/>
        </p:nvSpPr>
        <p:spPr>
          <a:xfrm>
            <a:off x="1937566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13</a:t>
            </a:r>
            <a:endParaRPr lang="en-US" sz="600">
              <a:latin typeface="Arial"/>
            </a:endParaRPr>
          </a:p>
        </p:txBody>
      </p:sp>
      <p:sp>
        <p:nvSpPr>
          <p:cNvPr id="114" name="CustomShape 69"/>
          <p:cNvSpPr/>
          <p:nvPr/>
        </p:nvSpPr>
        <p:spPr>
          <a:xfrm>
            <a:off x="2055286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14</a:t>
            </a:r>
            <a:endParaRPr lang="en-US" sz="600">
              <a:latin typeface="Arial"/>
            </a:endParaRPr>
          </a:p>
        </p:txBody>
      </p:sp>
      <p:sp>
        <p:nvSpPr>
          <p:cNvPr id="115" name="CustomShape 70"/>
          <p:cNvSpPr/>
          <p:nvPr/>
        </p:nvSpPr>
        <p:spPr>
          <a:xfrm>
            <a:off x="394607" y="612225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28" name="CustomShape 83"/>
          <p:cNvSpPr/>
          <p:nvPr/>
        </p:nvSpPr>
        <p:spPr>
          <a:xfrm>
            <a:off x="270765" y="722377"/>
            <a:ext cx="153360" cy="1040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V</a:t>
            </a:r>
            <a:endParaRPr lang="en-US" sz="700" dirty="0">
              <a:latin typeface="Arial"/>
            </a:endParaRPr>
          </a:p>
        </p:txBody>
      </p:sp>
      <p:sp>
        <p:nvSpPr>
          <p:cNvPr id="147" name="CustomShape 102"/>
          <p:cNvSpPr/>
          <p:nvPr/>
        </p:nvSpPr>
        <p:spPr>
          <a:xfrm>
            <a:off x="394607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>
                <a:solidFill>
                  <a:srgbClr val="000000"/>
                </a:solidFill>
                <a:latin typeface="Arial Narrow"/>
              </a:rPr>
              <a:t>1</a:t>
            </a:r>
            <a:endParaRPr lang="en-US" sz="600">
              <a:latin typeface="Arial"/>
            </a:endParaRPr>
          </a:p>
        </p:txBody>
      </p:sp>
      <p:sp>
        <p:nvSpPr>
          <p:cNvPr id="148" name="CustomShape 103"/>
          <p:cNvSpPr/>
          <p:nvPr/>
        </p:nvSpPr>
        <p:spPr>
          <a:xfrm>
            <a:off x="512687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600" dirty="0">
              <a:latin typeface="Arial"/>
            </a:endParaRPr>
          </a:p>
        </p:txBody>
      </p:sp>
      <p:sp>
        <p:nvSpPr>
          <p:cNvPr id="149" name="CustomShape 104"/>
          <p:cNvSpPr/>
          <p:nvPr/>
        </p:nvSpPr>
        <p:spPr>
          <a:xfrm>
            <a:off x="631487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50" name="CustomShape 105"/>
          <p:cNvSpPr/>
          <p:nvPr/>
        </p:nvSpPr>
        <p:spPr>
          <a:xfrm>
            <a:off x="74956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600" b="1" dirty="0">
              <a:latin typeface="Arial"/>
            </a:endParaRPr>
          </a:p>
        </p:txBody>
      </p:sp>
      <p:sp>
        <p:nvSpPr>
          <p:cNvPr id="151" name="CustomShape 106"/>
          <p:cNvSpPr/>
          <p:nvPr/>
        </p:nvSpPr>
        <p:spPr>
          <a:xfrm>
            <a:off x="86728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600" dirty="0">
              <a:latin typeface="Arial"/>
            </a:endParaRPr>
          </a:p>
        </p:txBody>
      </p:sp>
      <p:sp>
        <p:nvSpPr>
          <p:cNvPr id="152" name="CustomShape 107"/>
          <p:cNvSpPr/>
          <p:nvPr/>
        </p:nvSpPr>
        <p:spPr>
          <a:xfrm>
            <a:off x="98644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53" name="CustomShape 108"/>
          <p:cNvSpPr/>
          <p:nvPr/>
        </p:nvSpPr>
        <p:spPr>
          <a:xfrm>
            <a:off x="110416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54" name="CustomShape 109"/>
          <p:cNvSpPr/>
          <p:nvPr/>
        </p:nvSpPr>
        <p:spPr>
          <a:xfrm>
            <a:off x="122332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600" dirty="0">
              <a:latin typeface="Arial"/>
            </a:endParaRPr>
          </a:p>
        </p:txBody>
      </p:sp>
      <p:sp>
        <p:nvSpPr>
          <p:cNvPr id="155" name="CustomShape 110"/>
          <p:cNvSpPr/>
          <p:nvPr/>
        </p:nvSpPr>
        <p:spPr>
          <a:xfrm>
            <a:off x="1341046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56" name="CustomShape 111"/>
          <p:cNvSpPr/>
          <p:nvPr/>
        </p:nvSpPr>
        <p:spPr>
          <a:xfrm>
            <a:off x="1459126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600" b="1" dirty="0">
              <a:latin typeface="Arial"/>
            </a:endParaRPr>
          </a:p>
        </p:txBody>
      </p:sp>
      <p:sp>
        <p:nvSpPr>
          <p:cNvPr id="157" name="CustomShape 112"/>
          <p:cNvSpPr/>
          <p:nvPr/>
        </p:nvSpPr>
        <p:spPr>
          <a:xfrm>
            <a:off x="1577926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600" b="1" dirty="0">
              <a:latin typeface="Arial"/>
            </a:endParaRPr>
          </a:p>
        </p:txBody>
      </p:sp>
      <p:sp>
        <p:nvSpPr>
          <p:cNvPr id="158" name="CustomShape 113"/>
          <p:cNvSpPr/>
          <p:nvPr/>
        </p:nvSpPr>
        <p:spPr>
          <a:xfrm>
            <a:off x="1696006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600" dirty="0">
              <a:latin typeface="Arial"/>
            </a:endParaRPr>
          </a:p>
        </p:txBody>
      </p:sp>
      <p:sp>
        <p:nvSpPr>
          <p:cNvPr id="159" name="CustomShape 114"/>
          <p:cNvSpPr/>
          <p:nvPr/>
        </p:nvSpPr>
        <p:spPr>
          <a:xfrm>
            <a:off x="1814806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>
                <a:solidFill>
                  <a:srgbClr val="000000"/>
                </a:solidFill>
                <a:latin typeface="Arial Narrow"/>
              </a:rPr>
              <a:t>1</a:t>
            </a:r>
            <a:endParaRPr lang="en-US" sz="600">
              <a:latin typeface="Arial"/>
            </a:endParaRPr>
          </a:p>
        </p:txBody>
      </p:sp>
      <p:sp>
        <p:nvSpPr>
          <p:cNvPr id="160" name="CustomShape 115"/>
          <p:cNvSpPr/>
          <p:nvPr/>
        </p:nvSpPr>
        <p:spPr>
          <a:xfrm>
            <a:off x="1932886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61" name="CustomShape 116"/>
          <p:cNvSpPr/>
          <p:nvPr/>
        </p:nvSpPr>
        <p:spPr>
          <a:xfrm>
            <a:off x="2050606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600" b="1" dirty="0">
              <a:latin typeface="Arial"/>
            </a:endParaRPr>
          </a:p>
        </p:txBody>
      </p:sp>
      <p:sp>
        <p:nvSpPr>
          <p:cNvPr id="168" name="CustomShape 123"/>
          <p:cNvSpPr/>
          <p:nvPr/>
        </p:nvSpPr>
        <p:spPr>
          <a:xfrm>
            <a:off x="270765" y="835423"/>
            <a:ext cx="153360" cy="109799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B</a:t>
            </a:r>
            <a:endParaRPr lang="en-US" sz="700">
              <a:latin typeface="Arial"/>
            </a:endParaRPr>
          </a:p>
        </p:txBody>
      </p:sp>
      <p:sp>
        <p:nvSpPr>
          <p:cNvPr id="194" name="CustomShape 149"/>
          <p:cNvSpPr/>
          <p:nvPr/>
        </p:nvSpPr>
        <p:spPr>
          <a:xfrm>
            <a:off x="1161954" y="938286"/>
            <a:ext cx="1319761" cy="1141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Vocabulary with no holes</a:t>
            </a:r>
            <a:endParaRPr lang="en-US" sz="700" dirty="0">
              <a:latin typeface="Arial"/>
            </a:endParaRPr>
          </a:p>
        </p:txBody>
      </p:sp>
      <p:sp>
        <p:nvSpPr>
          <p:cNvPr id="195" name="CustomShape 150"/>
          <p:cNvSpPr/>
          <p:nvPr/>
        </p:nvSpPr>
        <p:spPr>
          <a:xfrm>
            <a:off x="3843869" y="129523"/>
            <a:ext cx="769319" cy="24948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user trips </a:t>
            </a:r>
            <a:endParaRPr lang="en-US" sz="70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Including the trailing</a:t>
            </a:r>
            <a:endParaRPr lang="en-US" sz="60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600" b="1">
                <a:solidFill>
                  <a:srgbClr val="000000"/>
                </a:solidFill>
                <a:latin typeface="Arial Narrow"/>
              </a:rPr>
              <a:t>$</a:t>
            </a:r>
            <a:r>
              <a:rPr lang="en-US" sz="600">
                <a:solidFill>
                  <a:srgbClr val="000000"/>
                </a:solidFill>
                <a:latin typeface="Arial Narrow"/>
              </a:rPr>
              <a:t> for each trip</a:t>
            </a:r>
            <a:endParaRPr lang="en-US" sz="600">
              <a:latin typeface="Arial"/>
            </a:endParaRPr>
          </a:p>
        </p:txBody>
      </p:sp>
      <p:sp>
        <p:nvSpPr>
          <p:cNvPr id="196" name="CustomShape 151"/>
          <p:cNvSpPr/>
          <p:nvPr/>
        </p:nvSpPr>
        <p:spPr>
          <a:xfrm>
            <a:off x="4077508" y="94245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>
                <a:solidFill>
                  <a:srgbClr val="FFFFFF"/>
                </a:solidFill>
                <a:latin typeface="Arial Narrow"/>
              </a:rPr>
              <a:t>1</a:t>
            </a:r>
            <a:endParaRPr lang="en-US" sz="700">
              <a:latin typeface="Arial"/>
            </a:endParaRPr>
          </a:p>
        </p:txBody>
      </p:sp>
      <p:sp>
        <p:nvSpPr>
          <p:cNvPr id="197" name="CustomShape 152"/>
          <p:cNvSpPr/>
          <p:nvPr/>
        </p:nvSpPr>
        <p:spPr>
          <a:xfrm>
            <a:off x="3673052" y="674754"/>
            <a:ext cx="880201" cy="173519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Vocabulary of stops</a:t>
            </a:r>
            <a:endParaRPr lang="en-US" sz="700" dirty="0">
              <a:latin typeface="Arial"/>
            </a:endParaRPr>
          </a:p>
        </p:txBody>
      </p:sp>
      <p:sp>
        <p:nvSpPr>
          <p:cNvPr id="198" name="CustomShape 153"/>
          <p:cNvSpPr/>
          <p:nvPr/>
        </p:nvSpPr>
        <p:spPr>
          <a:xfrm>
            <a:off x="3704913" y="698696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 dirty="0">
                <a:solidFill>
                  <a:srgbClr val="FFFFFF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grpSp>
        <p:nvGrpSpPr>
          <p:cNvPr id="199" name="Group 154"/>
          <p:cNvGrpSpPr/>
          <p:nvPr/>
        </p:nvGrpSpPr>
        <p:grpSpPr>
          <a:xfrm>
            <a:off x="382462" y="68677"/>
            <a:ext cx="3554640" cy="1207440"/>
            <a:chOff x="771480" y="628560"/>
            <a:chExt cx="3554640" cy="1207440"/>
          </a:xfrm>
        </p:grpSpPr>
        <p:sp>
          <p:nvSpPr>
            <p:cNvPr id="200" name="CustomShape 155"/>
            <p:cNvSpPr/>
            <p:nvPr/>
          </p:nvSpPr>
          <p:spPr>
            <a:xfrm>
              <a:off x="7995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600">
                <a:latin typeface="Arial"/>
              </a:endParaRPr>
            </a:p>
          </p:txBody>
        </p:sp>
        <p:sp>
          <p:nvSpPr>
            <p:cNvPr id="201" name="CustomShape 156"/>
            <p:cNvSpPr/>
            <p:nvPr/>
          </p:nvSpPr>
          <p:spPr>
            <a:xfrm>
              <a:off x="9846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600">
                <a:latin typeface="Arial"/>
              </a:endParaRPr>
            </a:p>
          </p:txBody>
        </p:sp>
        <p:sp>
          <p:nvSpPr>
            <p:cNvPr id="202" name="CustomShape 157"/>
            <p:cNvSpPr/>
            <p:nvPr/>
          </p:nvSpPr>
          <p:spPr>
            <a:xfrm>
              <a:off x="11710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600">
                <a:latin typeface="Arial"/>
              </a:endParaRPr>
            </a:p>
          </p:txBody>
        </p:sp>
        <p:sp>
          <p:nvSpPr>
            <p:cNvPr id="203" name="CustomShape 158"/>
            <p:cNvSpPr/>
            <p:nvPr/>
          </p:nvSpPr>
          <p:spPr>
            <a:xfrm>
              <a:off x="13561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4</a:t>
              </a:r>
              <a:endParaRPr lang="en-US" sz="600">
                <a:latin typeface="Arial"/>
              </a:endParaRPr>
            </a:p>
          </p:txBody>
        </p:sp>
        <p:sp>
          <p:nvSpPr>
            <p:cNvPr id="204" name="CustomShape 159"/>
            <p:cNvSpPr/>
            <p:nvPr/>
          </p:nvSpPr>
          <p:spPr>
            <a:xfrm>
              <a:off x="15411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5</a:t>
              </a:r>
              <a:endParaRPr lang="en-US" sz="600">
                <a:latin typeface="Arial"/>
              </a:endParaRPr>
            </a:p>
          </p:txBody>
        </p:sp>
        <p:sp>
          <p:nvSpPr>
            <p:cNvPr id="205" name="CustomShape 160"/>
            <p:cNvSpPr/>
            <p:nvPr/>
          </p:nvSpPr>
          <p:spPr>
            <a:xfrm>
              <a:off x="17280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6</a:t>
              </a:r>
              <a:endParaRPr lang="en-US" sz="600">
                <a:latin typeface="Arial"/>
              </a:endParaRPr>
            </a:p>
          </p:txBody>
        </p:sp>
        <p:sp>
          <p:nvSpPr>
            <p:cNvPr id="206" name="CustomShape 161"/>
            <p:cNvSpPr/>
            <p:nvPr/>
          </p:nvSpPr>
          <p:spPr>
            <a:xfrm>
              <a:off x="19130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7</a:t>
              </a:r>
              <a:endParaRPr lang="en-US" sz="600">
                <a:latin typeface="Arial"/>
              </a:endParaRPr>
            </a:p>
          </p:txBody>
        </p:sp>
        <p:sp>
          <p:nvSpPr>
            <p:cNvPr id="207" name="CustomShape 162"/>
            <p:cNvSpPr/>
            <p:nvPr/>
          </p:nvSpPr>
          <p:spPr>
            <a:xfrm>
              <a:off x="20995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8</a:t>
              </a:r>
              <a:endParaRPr lang="en-US" sz="600">
                <a:latin typeface="Arial"/>
              </a:endParaRPr>
            </a:p>
          </p:txBody>
        </p:sp>
        <p:sp>
          <p:nvSpPr>
            <p:cNvPr id="208" name="CustomShape 163"/>
            <p:cNvSpPr/>
            <p:nvPr/>
          </p:nvSpPr>
          <p:spPr>
            <a:xfrm>
              <a:off x="22845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600">
                <a:latin typeface="Arial"/>
              </a:endParaRPr>
            </a:p>
          </p:txBody>
        </p:sp>
        <p:sp>
          <p:nvSpPr>
            <p:cNvPr id="209" name="CustomShape 164"/>
            <p:cNvSpPr/>
            <p:nvPr/>
          </p:nvSpPr>
          <p:spPr>
            <a:xfrm>
              <a:off x="24696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600">
                <a:latin typeface="Arial"/>
              </a:endParaRPr>
            </a:p>
          </p:txBody>
        </p:sp>
        <p:sp>
          <p:nvSpPr>
            <p:cNvPr id="210" name="CustomShape 165"/>
            <p:cNvSpPr/>
            <p:nvPr/>
          </p:nvSpPr>
          <p:spPr>
            <a:xfrm>
              <a:off x="26564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11</a:t>
              </a:r>
              <a:endParaRPr lang="en-US" sz="600">
                <a:latin typeface="Arial"/>
              </a:endParaRPr>
            </a:p>
          </p:txBody>
        </p:sp>
        <p:sp>
          <p:nvSpPr>
            <p:cNvPr id="211" name="CustomShape 166"/>
            <p:cNvSpPr/>
            <p:nvPr/>
          </p:nvSpPr>
          <p:spPr>
            <a:xfrm>
              <a:off x="28414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600">
                <a:latin typeface="Arial"/>
              </a:endParaRPr>
            </a:p>
          </p:txBody>
        </p:sp>
        <p:sp>
          <p:nvSpPr>
            <p:cNvPr id="212" name="CustomShape 167"/>
            <p:cNvSpPr/>
            <p:nvPr/>
          </p:nvSpPr>
          <p:spPr>
            <a:xfrm>
              <a:off x="30279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13</a:t>
              </a:r>
              <a:endParaRPr lang="en-US" sz="600">
                <a:latin typeface="Arial"/>
              </a:endParaRPr>
            </a:p>
          </p:txBody>
        </p:sp>
        <p:sp>
          <p:nvSpPr>
            <p:cNvPr id="213" name="CustomShape 168"/>
            <p:cNvSpPr/>
            <p:nvPr/>
          </p:nvSpPr>
          <p:spPr>
            <a:xfrm>
              <a:off x="32130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14</a:t>
              </a:r>
              <a:endParaRPr lang="en-US" sz="600">
                <a:latin typeface="Arial"/>
              </a:endParaRPr>
            </a:p>
          </p:txBody>
        </p:sp>
        <p:sp>
          <p:nvSpPr>
            <p:cNvPr id="214" name="CustomShape 169"/>
            <p:cNvSpPr/>
            <p:nvPr/>
          </p:nvSpPr>
          <p:spPr>
            <a:xfrm>
              <a:off x="33980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15</a:t>
              </a:r>
              <a:endParaRPr lang="en-US" sz="600">
                <a:latin typeface="Arial"/>
              </a:endParaRPr>
            </a:p>
          </p:txBody>
        </p:sp>
        <p:sp>
          <p:nvSpPr>
            <p:cNvPr id="215" name="CustomShape 170"/>
            <p:cNvSpPr/>
            <p:nvPr/>
          </p:nvSpPr>
          <p:spPr>
            <a:xfrm>
              <a:off x="35848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16</a:t>
              </a:r>
              <a:endParaRPr lang="en-US" sz="600">
                <a:latin typeface="Arial"/>
              </a:endParaRPr>
            </a:p>
          </p:txBody>
        </p:sp>
        <p:sp>
          <p:nvSpPr>
            <p:cNvPr id="216" name="CustomShape 171"/>
            <p:cNvSpPr/>
            <p:nvPr/>
          </p:nvSpPr>
          <p:spPr>
            <a:xfrm>
              <a:off x="37699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17</a:t>
              </a:r>
              <a:endParaRPr lang="en-US" sz="600">
                <a:latin typeface="Arial"/>
              </a:endParaRPr>
            </a:p>
          </p:txBody>
        </p:sp>
        <p:sp>
          <p:nvSpPr>
            <p:cNvPr id="217" name="CustomShape 172"/>
            <p:cNvSpPr/>
            <p:nvPr/>
          </p:nvSpPr>
          <p:spPr>
            <a:xfrm>
              <a:off x="39549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18</a:t>
              </a:r>
              <a:endParaRPr lang="en-US" sz="600">
                <a:latin typeface="Arial"/>
              </a:endParaRPr>
            </a:p>
          </p:txBody>
        </p:sp>
        <p:sp>
          <p:nvSpPr>
            <p:cNvPr id="218" name="CustomShape 173"/>
            <p:cNvSpPr/>
            <p:nvPr/>
          </p:nvSpPr>
          <p:spPr>
            <a:xfrm>
              <a:off x="41414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19</a:t>
              </a:r>
              <a:endParaRPr lang="en-US" sz="600">
                <a:latin typeface="Arial"/>
              </a:endParaRPr>
            </a:p>
          </p:txBody>
        </p:sp>
        <p:sp>
          <p:nvSpPr>
            <p:cNvPr id="219" name="CustomShape 174"/>
            <p:cNvSpPr/>
            <p:nvPr/>
          </p:nvSpPr>
          <p:spPr>
            <a:xfrm>
              <a:off x="7714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600">
                <a:latin typeface="Arial"/>
              </a:endParaRPr>
            </a:p>
          </p:txBody>
        </p:sp>
        <p:sp>
          <p:nvSpPr>
            <p:cNvPr id="220" name="CustomShape 175"/>
            <p:cNvSpPr/>
            <p:nvPr/>
          </p:nvSpPr>
          <p:spPr>
            <a:xfrm>
              <a:off x="9565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600">
                <a:latin typeface="Arial"/>
              </a:endParaRPr>
            </a:p>
          </p:txBody>
        </p:sp>
        <p:sp>
          <p:nvSpPr>
            <p:cNvPr id="221" name="CustomShape 176"/>
            <p:cNvSpPr/>
            <p:nvPr/>
          </p:nvSpPr>
          <p:spPr>
            <a:xfrm>
              <a:off x="11433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600">
                <a:latin typeface="Arial"/>
              </a:endParaRPr>
            </a:p>
          </p:txBody>
        </p:sp>
        <p:sp>
          <p:nvSpPr>
            <p:cNvPr id="222" name="CustomShape 177"/>
            <p:cNvSpPr/>
            <p:nvPr/>
          </p:nvSpPr>
          <p:spPr>
            <a:xfrm>
              <a:off x="13284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4</a:t>
              </a:r>
              <a:endParaRPr lang="en-US" sz="600">
                <a:latin typeface="Arial"/>
              </a:endParaRPr>
            </a:p>
          </p:txBody>
        </p:sp>
        <p:sp>
          <p:nvSpPr>
            <p:cNvPr id="223" name="CustomShape 178"/>
            <p:cNvSpPr/>
            <p:nvPr/>
          </p:nvSpPr>
          <p:spPr>
            <a:xfrm>
              <a:off x="15134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5</a:t>
              </a:r>
              <a:endParaRPr lang="en-US" sz="600">
                <a:latin typeface="Arial"/>
              </a:endParaRPr>
            </a:p>
          </p:txBody>
        </p:sp>
        <p:sp>
          <p:nvSpPr>
            <p:cNvPr id="224" name="CustomShape 179"/>
            <p:cNvSpPr/>
            <p:nvPr/>
          </p:nvSpPr>
          <p:spPr>
            <a:xfrm>
              <a:off x="16999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6</a:t>
              </a:r>
              <a:endParaRPr lang="en-US" sz="600">
                <a:latin typeface="Arial"/>
              </a:endParaRPr>
            </a:p>
          </p:txBody>
        </p:sp>
        <p:sp>
          <p:nvSpPr>
            <p:cNvPr id="225" name="CustomShape 180"/>
            <p:cNvSpPr/>
            <p:nvPr/>
          </p:nvSpPr>
          <p:spPr>
            <a:xfrm>
              <a:off x="18849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7</a:t>
              </a:r>
              <a:endParaRPr lang="en-US" sz="600">
                <a:latin typeface="Arial"/>
              </a:endParaRPr>
            </a:p>
          </p:txBody>
        </p:sp>
        <p:sp>
          <p:nvSpPr>
            <p:cNvPr id="226" name="CustomShape 181"/>
            <p:cNvSpPr/>
            <p:nvPr/>
          </p:nvSpPr>
          <p:spPr>
            <a:xfrm>
              <a:off x="20718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8</a:t>
              </a:r>
              <a:endParaRPr lang="en-US" sz="600">
                <a:latin typeface="Arial"/>
              </a:endParaRPr>
            </a:p>
          </p:txBody>
        </p:sp>
        <p:sp>
          <p:nvSpPr>
            <p:cNvPr id="227" name="CustomShape 182"/>
            <p:cNvSpPr/>
            <p:nvPr/>
          </p:nvSpPr>
          <p:spPr>
            <a:xfrm>
              <a:off x="22568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600">
                <a:latin typeface="Arial"/>
              </a:endParaRPr>
            </a:p>
          </p:txBody>
        </p:sp>
        <p:sp>
          <p:nvSpPr>
            <p:cNvPr id="228" name="CustomShape 183"/>
            <p:cNvSpPr/>
            <p:nvPr/>
          </p:nvSpPr>
          <p:spPr>
            <a:xfrm>
              <a:off x="24418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600">
                <a:latin typeface="Arial"/>
              </a:endParaRPr>
            </a:p>
          </p:txBody>
        </p:sp>
        <p:sp>
          <p:nvSpPr>
            <p:cNvPr id="229" name="CustomShape 184"/>
            <p:cNvSpPr/>
            <p:nvPr/>
          </p:nvSpPr>
          <p:spPr>
            <a:xfrm>
              <a:off x="26283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11</a:t>
              </a:r>
              <a:endParaRPr lang="en-US" sz="600">
                <a:latin typeface="Arial"/>
              </a:endParaRPr>
            </a:p>
          </p:txBody>
        </p:sp>
        <p:sp>
          <p:nvSpPr>
            <p:cNvPr id="230" name="CustomShape 185"/>
            <p:cNvSpPr/>
            <p:nvPr/>
          </p:nvSpPr>
          <p:spPr>
            <a:xfrm>
              <a:off x="28134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600">
                <a:latin typeface="Arial"/>
              </a:endParaRPr>
            </a:p>
          </p:txBody>
        </p:sp>
        <p:sp>
          <p:nvSpPr>
            <p:cNvPr id="231" name="CustomShape 186"/>
            <p:cNvSpPr/>
            <p:nvPr/>
          </p:nvSpPr>
          <p:spPr>
            <a:xfrm>
              <a:off x="30002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13</a:t>
              </a:r>
              <a:endParaRPr lang="en-US" sz="600">
                <a:latin typeface="Arial"/>
              </a:endParaRPr>
            </a:p>
          </p:txBody>
        </p:sp>
        <p:sp>
          <p:nvSpPr>
            <p:cNvPr id="232" name="CustomShape 187"/>
            <p:cNvSpPr/>
            <p:nvPr/>
          </p:nvSpPr>
          <p:spPr>
            <a:xfrm>
              <a:off x="31852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14</a:t>
              </a:r>
              <a:endParaRPr lang="en-US" sz="600">
                <a:latin typeface="Arial"/>
              </a:endParaRPr>
            </a:p>
          </p:txBody>
        </p:sp>
        <p:sp>
          <p:nvSpPr>
            <p:cNvPr id="233" name="CustomShape 188"/>
            <p:cNvSpPr/>
            <p:nvPr/>
          </p:nvSpPr>
          <p:spPr>
            <a:xfrm>
              <a:off x="33703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15</a:t>
              </a:r>
              <a:endParaRPr lang="en-US" sz="600">
                <a:latin typeface="Arial"/>
              </a:endParaRPr>
            </a:p>
          </p:txBody>
        </p:sp>
        <p:sp>
          <p:nvSpPr>
            <p:cNvPr id="234" name="CustomShape 189"/>
            <p:cNvSpPr/>
            <p:nvPr/>
          </p:nvSpPr>
          <p:spPr>
            <a:xfrm>
              <a:off x="35568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16</a:t>
              </a:r>
              <a:endParaRPr lang="en-US" sz="600">
                <a:latin typeface="Arial"/>
              </a:endParaRPr>
            </a:p>
          </p:txBody>
        </p:sp>
        <p:sp>
          <p:nvSpPr>
            <p:cNvPr id="235" name="CustomShape 190"/>
            <p:cNvSpPr/>
            <p:nvPr/>
          </p:nvSpPr>
          <p:spPr>
            <a:xfrm>
              <a:off x="37418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17</a:t>
              </a:r>
              <a:endParaRPr lang="en-US" sz="600">
                <a:latin typeface="Arial"/>
              </a:endParaRPr>
            </a:p>
          </p:txBody>
        </p:sp>
        <p:sp>
          <p:nvSpPr>
            <p:cNvPr id="236" name="CustomShape 191"/>
            <p:cNvSpPr/>
            <p:nvPr/>
          </p:nvSpPr>
          <p:spPr>
            <a:xfrm>
              <a:off x="39268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18</a:t>
              </a:r>
              <a:endParaRPr lang="en-US" sz="600">
                <a:latin typeface="Arial"/>
              </a:endParaRPr>
            </a:p>
          </p:txBody>
        </p:sp>
        <p:sp>
          <p:nvSpPr>
            <p:cNvPr id="237" name="CustomShape 192"/>
            <p:cNvSpPr/>
            <p:nvPr/>
          </p:nvSpPr>
          <p:spPr>
            <a:xfrm>
              <a:off x="41137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19</a:t>
              </a:r>
              <a:endParaRPr lang="en-US" sz="600">
                <a:latin typeface="Arial"/>
              </a:endParaRPr>
            </a:p>
          </p:txBody>
        </p:sp>
      </p:grpSp>
      <p:sp>
        <p:nvSpPr>
          <p:cNvPr id="238" name="CustomShape 193"/>
          <p:cNvSpPr/>
          <p:nvPr/>
        </p:nvSpPr>
        <p:spPr>
          <a:xfrm>
            <a:off x="55581" y="1261004"/>
            <a:ext cx="30636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T</a:t>
            </a:r>
            <a:endParaRPr lang="en-US" sz="700">
              <a:latin typeface="Arial"/>
            </a:endParaRPr>
          </a:p>
        </p:txBody>
      </p:sp>
      <p:sp>
        <p:nvSpPr>
          <p:cNvPr id="239" name="CustomShape 194"/>
          <p:cNvSpPr/>
          <p:nvPr/>
        </p:nvSpPr>
        <p:spPr>
          <a:xfrm>
            <a:off x="55581" y="1394560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A</a:t>
            </a:r>
            <a:endParaRPr lang="en-US" sz="700">
              <a:latin typeface="Arial"/>
            </a:endParaRPr>
          </a:p>
        </p:txBody>
      </p:sp>
      <p:sp>
        <p:nvSpPr>
          <p:cNvPr id="240" name="CustomShape 195"/>
          <p:cNvSpPr/>
          <p:nvPr/>
        </p:nvSpPr>
        <p:spPr>
          <a:xfrm>
            <a:off x="56661" y="1505359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D</a:t>
            </a:r>
            <a:endParaRPr lang="en-US" sz="700">
              <a:latin typeface="Arial"/>
            </a:endParaRPr>
          </a:p>
        </p:txBody>
      </p:sp>
      <p:sp>
        <p:nvSpPr>
          <p:cNvPr id="241" name="CustomShape 196"/>
          <p:cNvSpPr/>
          <p:nvPr/>
        </p:nvSpPr>
        <p:spPr>
          <a:xfrm>
            <a:off x="40820" y="1754194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Lines</a:t>
            </a:r>
            <a:endParaRPr lang="en-US" sz="700" dirty="0">
              <a:latin typeface="Arial"/>
            </a:endParaRPr>
          </a:p>
        </p:txBody>
      </p:sp>
      <p:sp>
        <p:nvSpPr>
          <p:cNvPr id="242" name="CustomShape 197"/>
          <p:cNvSpPr/>
          <p:nvPr/>
        </p:nvSpPr>
        <p:spPr>
          <a:xfrm>
            <a:off x="3937461" y="1416947"/>
            <a:ext cx="698040" cy="173519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CSA built on T</a:t>
            </a:r>
            <a:endParaRPr lang="en-US" sz="700" dirty="0">
              <a:latin typeface="Arial"/>
            </a:endParaRPr>
          </a:p>
        </p:txBody>
      </p:sp>
      <p:sp>
        <p:nvSpPr>
          <p:cNvPr id="243" name="CustomShape 198"/>
          <p:cNvSpPr/>
          <p:nvPr/>
        </p:nvSpPr>
        <p:spPr>
          <a:xfrm>
            <a:off x="3978870" y="1419470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>
                <a:solidFill>
                  <a:srgbClr val="FFFFFF"/>
                </a:solidFill>
                <a:latin typeface="Arial Narrow"/>
              </a:rPr>
              <a:t>3</a:t>
            </a:r>
            <a:endParaRPr lang="en-US" sz="700">
              <a:latin typeface="Arial"/>
            </a:endParaRPr>
          </a:p>
        </p:txBody>
      </p:sp>
      <p:grpSp>
        <p:nvGrpSpPr>
          <p:cNvPr id="244" name="Group 199"/>
          <p:cNvGrpSpPr/>
          <p:nvPr/>
        </p:nvGrpSpPr>
        <p:grpSpPr>
          <a:xfrm>
            <a:off x="79707" y="536161"/>
            <a:ext cx="4500721" cy="587001"/>
            <a:chOff x="468720" y="1105560"/>
            <a:chExt cx="4500720" cy="587002"/>
          </a:xfrm>
        </p:grpSpPr>
        <p:sp>
          <p:nvSpPr>
            <p:cNvPr id="245" name="Line 200"/>
            <p:cNvSpPr/>
            <p:nvPr/>
          </p:nvSpPr>
          <p:spPr>
            <a:xfrm>
              <a:off x="468720" y="1105560"/>
              <a:ext cx="450072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201"/>
            <p:cNvSpPr/>
            <p:nvPr/>
          </p:nvSpPr>
          <p:spPr>
            <a:xfrm>
              <a:off x="468720" y="1692202"/>
              <a:ext cx="450072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A" sz="1092" dirty="0"/>
            </a:p>
          </p:txBody>
        </p:sp>
      </p:grpSp>
      <p:sp>
        <p:nvSpPr>
          <p:cNvPr id="256" name="CustomShape 211"/>
          <p:cNvSpPr/>
          <p:nvPr/>
        </p:nvSpPr>
        <p:spPr>
          <a:xfrm>
            <a:off x="4047270" y="1753844"/>
            <a:ext cx="571321" cy="173519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WML on Lines</a:t>
            </a:r>
            <a:endParaRPr lang="en-US" sz="700" dirty="0">
              <a:latin typeface="Arial"/>
            </a:endParaRPr>
          </a:p>
        </p:txBody>
      </p:sp>
      <p:sp>
        <p:nvSpPr>
          <p:cNvPr id="257" name="CustomShape 212"/>
          <p:cNvSpPr/>
          <p:nvPr/>
        </p:nvSpPr>
        <p:spPr>
          <a:xfrm>
            <a:off x="3942510" y="1765722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>
                <a:solidFill>
                  <a:srgbClr val="FFFFFF"/>
                </a:solidFill>
                <a:latin typeface="Arial Narrow"/>
              </a:rPr>
              <a:t>4</a:t>
            </a:r>
            <a:endParaRPr lang="en-US" sz="700">
              <a:latin typeface="Arial"/>
            </a:endParaRPr>
          </a:p>
        </p:txBody>
      </p:sp>
      <p:grpSp>
        <p:nvGrpSpPr>
          <p:cNvPr id="263" name="Group 218"/>
          <p:cNvGrpSpPr/>
          <p:nvPr/>
        </p:nvGrpSpPr>
        <p:grpSpPr>
          <a:xfrm>
            <a:off x="407307" y="173831"/>
            <a:ext cx="3525119" cy="102392"/>
            <a:chOff x="796320" y="733712"/>
            <a:chExt cx="3525120" cy="102393"/>
          </a:xfrm>
        </p:grpSpPr>
        <p:sp>
          <p:nvSpPr>
            <p:cNvPr id="264" name="CustomShape 219"/>
            <p:cNvSpPr/>
            <p:nvPr/>
          </p:nvSpPr>
          <p:spPr>
            <a:xfrm>
              <a:off x="796320" y="735809"/>
              <a:ext cx="184680" cy="99583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5" name="CustomShape 220"/>
            <p:cNvSpPr/>
            <p:nvPr/>
          </p:nvSpPr>
          <p:spPr>
            <a:xfrm>
              <a:off x="9813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6" name="CustomShape 221"/>
            <p:cNvSpPr/>
            <p:nvPr/>
          </p:nvSpPr>
          <p:spPr>
            <a:xfrm>
              <a:off x="11678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7" name="CustomShape 222"/>
            <p:cNvSpPr/>
            <p:nvPr/>
          </p:nvSpPr>
          <p:spPr>
            <a:xfrm>
              <a:off x="13528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8" name="CustomShape 223"/>
            <p:cNvSpPr/>
            <p:nvPr/>
          </p:nvSpPr>
          <p:spPr>
            <a:xfrm>
              <a:off x="153792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9" name="CustomShape 224"/>
            <p:cNvSpPr/>
            <p:nvPr/>
          </p:nvSpPr>
          <p:spPr>
            <a:xfrm>
              <a:off x="17244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0" name="CustomShape 225"/>
            <p:cNvSpPr/>
            <p:nvPr/>
          </p:nvSpPr>
          <p:spPr>
            <a:xfrm>
              <a:off x="19094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1" name="CustomShape 226"/>
            <p:cNvSpPr/>
            <p:nvPr/>
          </p:nvSpPr>
          <p:spPr>
            <a:xfrm>
              <a:off x="209592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2" name="CustomShape 227"/>
            <p:cNvSpPr/>
            <p:nvPr/>
          </p:nvSpPr>
          <p:spPr>
            <a:xfrm>
              <a:off x="22809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3" name="CustomShape 228"/>
            <p:cNvSpPr/>
            <p:nvPr/>
          </p:nvSpPr>
          <p:spPr>
            <a:xfrm>
              <a:off x="24656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4" name="CustomShape 229"/>
            <p:cNvSpPr/>
            <p:nvPr/>
          </p:nvSpPr>
          <p:spPr>
            <a:xfrm>
              <a:off x="265248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>
                <a:latin typeface="Arial"/>
              </a:endParaRPr>
            </a:p>
          </p:txBody>
        </p:sp>
        <p:sp>
          <p:nvSpPr>
            <p:cNvPr id="275" name="CustomShape 230"/>
            <p:cNvSpPr/>
            <p:nvPr/>
          </p:nvSpPr>
          <p:spPr>
            <a:xfrm>
              <a:off x="28371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6" name="CustomShape 231"/>
            <p:cNvSpPr/>
            <p:nvPr/>
          </p:nvSpPr>
          <p:spPr>
            <a:xfrm>
              <a:off x="30240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7" name="CustomShape 232"/>
            <p:cNvSpPr/>
            <p:nvPr/>
          </p:nvSpPr>
          <p:spPr>
            <a:xfrm>
              <a:off x="32086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8" name="CustomShape 233"/>
            <p:cNvSpPr/>
            <p:nvPr/>
          </p:nvSpPr>
          <p:spPr>
            <a:xfrm>
              <a:off x="339372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9" name="CustomShape 234"/>
            <p:cNvSpPr/>
            <p:nvPr/>
          </p:nvSpPr>
          <p:spPr>
            <a:xfrm>
              <a:off x="35802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80" name="CustomShape 235"/>
            <p:cNvSpPr/>
            <p:nvPr/>
          </p:nvSpPr>
          <p:spPr>
            <a:xfrm>
              <a:off x="37652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81" name="CustomShape 236"/>
            <p:cNvSpPr/>
            <p:nvPr/>
          </p:nvSpPr>
          <p:spPr>
            <a:xfrm>
              <a:off x="3950280" y="735816"/>
              <a:ext cx="184680" cy="99209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14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82" name="CustomShape 237"/>
            <p:cNvSpPr/>
            <p:nvPr/>
          </p:nvSpPr>
          <p:spPr>
            <a:xfrm>
              <a:off x="4136760" y="733712"/>
              <a:ext cx="184680" cy="102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 dirty="0">
                <a:latin typeface="Arial"/>
              </a:endParaRPr>
            </a:p>
          </p:txBody>
        </p:sp>
      </p:grpSp>
      <p:sp>
        <p:nvSpPr>
          <p:cNvPr id="302" name="CustomShape 257"/>
          <p:cNvSpPr/>
          <p:nvPr/>
        </p:nvSpPr>
        <p:spPr>
          <a:xfrm>
            <a:off x="380662" y="1263164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03" name="CustomShape 258"/>
          <p:cNvSpPr/>
          <p:nvPr/>
        </p:nvSpPr>
        <p:spPr>
          <a:xfrm>
            <a:off x="565342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04" name="CustomShape 259"/>
          <p:cNvSpPr/>
          <p:nvPr/>
        </p:nvSpPr>
        <p:spPr>
          <a:xfrm>
            <a:off x="755357" y="126316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05" name="CustomShape 260"/>
          <p:cNvSpPr/>
          <p:nvPr/>
        </p:nvSpPr>
        <p:spPr>
          <a:xfrm>
            <a:off x="936863" y="1263167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06" name="CustomShape 261"/>
          <p:cNvSpPr/>
          <p:nvPr/>
        </p:nvSpPr>
        <p:spPr>
          <a:xfrm>
            <a:off x="112190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07" name="CustomShape 262"/>
          <p:cNvSpPr/>
          <p:nvPr/>
        </p:nvSpPr>
        <p:spPr>
          <a:xfrm>
            <a:off x="130838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08" name="CustomShape 263"/>
          <p:cNvSpPr/>
          <p:nvPr/>
        </p:nvSpPr>
        <p:spPr>
          <a:xfrm>
            <a:off x="1493423" y="126316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09" name="CustomShape 264"/>
          <p:cNvSpPr/>
          <p:nvPr/>
        </p:nvSpPr>
        <p:spPr>
          <a:xfrm>
            <a:off x="167990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10" name="CustomShape 265"/>
          <p:cNvSpPr/>
          <p:nvPr/>
        </p:nvSpPr>
        <p:spPr>
          <a:xfrm>
            <a:off x="1864941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11" name="CustomShape 266"/>
          <p:cNvSpPr/>
          <p:nvPr/>
        </p:nvSpPr>
        <p:spPr>
          <a:xfrm>
            <a:off x="2049982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12" name="CustomShape 267"/>
          <p:cNvSpPr/>
          <p:nvPr/>
        </p:nvSpPr>
        <p:spPr>
          <a:xfrm>
            <a:off x="2236462" y="1263168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13" name="CustomShape 268"/>
          <p:cNvSpPr/>
          <p:nvPr/>
        </p:nvSpPr>
        <p:spPr>
          <a:xfrm>
            <a:off x="2421502" y="1263168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14" name="CustomShape 269"/>
          <p:cNvSpPr/>
          <p:nvPr/>
        </p:nvSpPr>
        <p:spPr>
          <a:xfrm>
            <a:off x="2607982" y="1263168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2</a:t>
            </a:r>
            <a:endParaRPr lang="en-US" sz="700">
              <a:latin typeface="Arial"/>
            </a:endParaRPr>
          </a:p>
        </p:txBody>
      </p:sp>
      <p:sp>
        <p:nvSpPr>
          <p:cNvPr id="315" name="CustomShape 270"/>
          <p:cNvSpPr/>
          <p:nvPr/>
        </p:nvSpPr>
        <p:spPr>
          <a:xfrm>
            <a:off x="2792662" y="1263167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latin typeface="Arial"/>
              </a:rPr>
              <a:t>4</a:t>
            </a:r>
          </a:p>
        </p:txBody>
      </p:sp>
      <p:sp>
        <p:nvSpPr>
          <p:cNvPr id="316" name="CustomShape 271"/>
          <p:cNvSpPr/>
          <p:nvPr/>
        </p:nvSpPr>
        <p:spPr>
          <a:xfrm>
            <a:off x="2977703" y="126316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17" name="CustomShape 272"/>
          <p:cNvSpPr/>
          <p:nvPr/>
        </p:nvSpPr>
        <p:spPr>
          <a:xfrm>
            <a:off x="316418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18" name="CustomShape 273"/>
          <p:cNvSpPr/>
          <p:nvPr/>
        </p:nvSpPr>
        <p:spPr>
          <a:xfrm>
            <a:off x="334922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19" name="CustomShape 274"/>
          <p:cNvSpPr/>
          <p:nvPr/>
        </p:nvSpPr>
        <p:spPr>
          <a:xfrm>
            <a:off x="3534263" y="1263167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320" name="CustomShape 275"/>
          <p:cNvSpPr/>
          <p:nvPr/>
        </p:nvSpPr>
        <p:spPr>
          <a:xfrm>
            <a:off x="3720021" y="126316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27" name="CustomShape 282"/>
          <p:cNvSpPr/>
          <p:nvPr/>
        </p:nvSpPr>
        <p:spPr>
          <a:xfrm>
            <a:off x="380662" y="1505558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28" name="CustomShape 283"/>
          <p:cNvSpPr/>
          <p:nvPr/>
        </p:nvSpPr>
        <p:spPr>
          <a:xfrm>
            <a:off x="565702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29" name="CustomShape 284"/>
          <p:cNvSpPr/>
          <p:nvPr/>
        </p:nvSpPr>
        <p:spPr>
          <a:xfrm>
            <a:off x="752182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30" name="CustomShape 285"/>
          <p:cNvSpPr/>
          <p:nvPr/>
        </p:nvSpPr>
        <p:spPr>
          <a:xfrm>
            <a:off x="93722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31" name="CustomShape 286"/>
          <p:cNvSpPr/>
          <p:nvPr/>
        </p:nvSpPr>
        <p:spPr>
          <a:xfrm>
            <a:off x="112226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32" name="CustomShape 287"/>
          <p:cNvSpPr/>
          <p:nvPr/>
        </p:nvSpPr>
        <p:spPr>
          <a:xfrm>
            <a:off x="130874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33" name="CustomShape 288"/>
          <p:cNvSpPr/>
          <p:nvPr/>
        </p:nvSpPr>
        <p:spPr>
          <a:xfrm>
            <a:off x="149378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34" name="CustomShape 289"/>
          <p:cNvSpPr/>
          <p:nvPr/>
        </p:nvSpPr>
        <p:spPr>
          <a:xfrm>
            <a:off x="168026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35" name="CustomShape 290"/>
          <p:cNvSpPr/>
          <p:nvPr/>
        </p:nvSpPr>
        <p:spPr>
          <a:xfrm>
            <a:off x="1865301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36" name="CustomShape 291"/>
          <p:cNvSpPr/>
          <p:nvPr/>
        </p:nvSpPr>
        <p:spPr>
          <a:xfrm>
            <a:off x="2049982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37" name="CustomShape 292"/>
          <p:cNvSpPr/>
          <p:nvPr/>
        </p:nvSpPr>
        <p:spPr>
          <a:xfrm>
            <a:off x="2236822" y="150556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38" name="CustomShape 293"/>
          <p:cNvSpPr/>
          <p:nvPr/>
        </p:nvSpPr>
        <p:spPr>
          <a:xfrm>
            <a:off x="2421502" y="150556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1</a:t>
            </a:r>
            <a:endParaRPr lang="en-US" sz="700">
              <a:latin typeface="Arial"/>
            </a:endParaRPr>
          </a:p>
        </p:txBody>
      </p:sp>
      <p:sp>
        <p:nvSpPr>
          <p:cNvPr id="339" name="CustomShape 294"/>
          <p:cNvSpPr/>
          <p:nvPr/>
        </p:nvSpPr>
        <p:spPr>
          <a:xfrm>
            <a:off x="2607982" y="150556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40" name="CustomShape 295"/>
          <p:cNvSpPr/>
          <p:nvPr/>
        </p:nvSpPr>
        <p:spPr>
          <a:xfrm>
            <a:off x="2793022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41" name="CustomShape 296"/>
          <p:cNvSpPr/>
          <p:nvPr/>
        </p:nvSpPr>
        <p:spPr>
          <a:xfrm>
            <a:off x="297806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42" name="CustomShape 297"/>
          <p:cNvSpPr/>
          <p:nvPr/>
        </p:nvSpPr>
        <p:spPr>
          <a:xfrm>
            <a:off x="316454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43" name="CustomShape 298"/>
          <p:cNvSpPr/>
          <p:nvPr/>
        </p:nvSpPr>
        <p:spPr>
          <a:xfrm>
            <a:off x="334958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44" name="CustomShape 299"/>
          <p:cNvSpPr/>
          <p:nvPr/>
        </p:nvSpPr>
        <p:spPr>
          <a:xfrm>
            <a:off x="353462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45" name="CustomShape 300"/>
          <p:cNvSpPr/>
          <p:nvPr/>
        </p:nvSpPr>
        <p:spPr>
          <a:xfrm>
            <a:off x="372110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1</a:t>
            </a:r>
            <a:endParaRPr lang="en-US" sz="700">
              <a:latin typeface="Arial"/>
            </a:endParaRPr>
          </a:p>
        </p:txBody>
      </p:sp>
      <p:sp>
        <p:nvSpPr>
          <p:cNvPr id="346" name="CustomShape 301"/>
          <p:cNvSpPr/>
          <p:nvPr/>
        </p:nvSpPr>
        <p:spPr>
          <a:xfrm>
            <a:off x="380662" y="161859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6</a:t>
            </a:r>
            <a:endParaRPr lang="en-US" sz="700" dirty="0">
              <a:latin typeface="Arial"/>
            </a:endParaRPr>
          </a:p>
        </p:txBody>
      </p:sp>
      <p:sp>
        <p:nvSpPr>
          <p:cNvPr id="347" name="CustomShape 302"/>
          <p:cNvSpPr/>
          <p:nvPr/>
        </p:nvSpPr>
        <p:spPr>
          <a:xfrm>
            <a:off x="565702" y="1618600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7</a:t>
            </a:r>
            <a:endParaRPr lang="en-US" sz="700" dirty="0">
              <a:latin typeface="Arial"/>
            </a:endParaRPr>
          </a:p>
        </p:txBody>
      </p:sp>
      <p:sp>
        <p:nvSpPr>
          <p:cNvPr id="348" name="CustomShape 303"/>
          <p:cNvSpPr/>
          <p:nvPr/>
        </p:nvSpPr>
        <p:spPr>
          <a:xfrm>
            <a:off x="752182" y="1618600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8</a:t>
            </a:r>
            <a:endParaRPr lang="en-US" sz="700" dirty="0">
              <a:latin typeface="Arial"/>
            </a:endParaRPr>
          </a:p>
        </p:txBody>
      </p:sp>
      <p:sp>
        <p:nvSpPr>
          <p:cNvPr id="349" name="CustomShape 304"/>
          <p:cNvSpPr/>
          <p:nvPr/>
        </p:nvSpPr>
        <p:spPr>
          <a:xfrm>
            <a:off x="937223" y="1618600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12</a:t>
            </a:r>
            <a:endParaRPr lang="en-US" sz="700" dirty="0">
              <a:latin typeface="Arial"/>
            </a:endParaRPr>
          </a:p>
        </p:txBody>
      </p:sp>
      <p:sp>
        <p:nvSpPr>
          <p:cNvPr id="350" name="CustomShape 305"/>
          <p:cNvSpPr/>
          <p:nvPr/>
        </p:nvSpPr>
        <p:spPr>
          <a:xfrm>
            <a:off x="1122263" y="1618600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13</a:t>
            </a:r>
            <a:endParaRPr lang="en-US" sz="700" dirty="0">
              <a:latin typeface="Arial"/>
            </a:endParaRPr>
          </a:p>
        </p:txBody>
      </p:sp>
      <p:sp>
        <p:nvSpPr>
          <p:cNvPr id="351" name="CustomShape 306"/>
          <p:cNvSpPr/>
          <p:nvPr/>
        </p:nvSpPr>
        <p:spPr>
          <a:xfrm>
            <a:off x="1308743" y="1618600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9</a:t>
            </a:r>
            <a:endParaRPr lang="en-US" sz="700" dirty="0">
              <a:latin typeface="Arial"/>
            </a:endParaRPr>
          </a:p>
        </p:txBody>
      </p:sp>
      <p:sp>
        <p:nvSpPr>
          <p:cNvPr id="352" name="CustomShape 307"/>
          <p:cNvSpPr/>
          <p:nvPr/>
        </p:nvSpPr>
        <p:spPr>
          <a:xfrm>
            <a:off x="149378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14</a:t>
            </a:r>
            <a:endParaRPr lang="en-US" sz="700" dirty="0">
              <a:latin typeface="Arial"/>
            </a:endParaRPr>
          </a:p>
        </p:txBody>
      </p:sp>
      <p:sp>
        <p:nvSpPr>
          <p:cNvPr id="353" name="CustomShape 308"/>
          <p:cNvSpPr/>
          <p:nvPr/>
        </p:nvSpPr>
        <p:spPr>
          <a:xfrm>
            <a:off x="168026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15</a:t>
            </a:r>
            <a:endParaRPr lang="en-US" sz="700" dirty="0">
              <a:latin typeface="Arial"/>
            </a:endParaRPr>
          </a:p>
        </p:txBody>
      </p:sp>
      <p:sp>
        <p:nvSpPr>
          <p:cNvPr id="354" name="CustomShape 309"/>
          <p:cNvSpPr/>
          <p:nvPr/>
        </p:nvSpPr>
        <p:spPr>
          <a:xfrm>
            <a:off x="1865301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55" name="CustomShape 310"/>
          <p:cNvSpPr/>
          <p:nvPr/>
        </p:nvSpPr>
        <p:spPr>
          <a:xfrm>
            <a:off x="2049982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18</a:t>
            </a:r>
            <a:endParaRPr lang="en-US" sz="700" dirty="0">
              <a:latin typeface="Arial"/>
            </a:endParaRPr>
          </a:p>
        </p:txBody>
      </p:sp>
      <p:sp>
        <p:nvSpPr>
          <p:cNvPr id="356" name="CustomShape 311"/>
          <p:cNvSpPr/>
          <p:nvPr/>
        </p:nvSpPr>
        <p:spPr>
          <a:xfrm>
            <a:off x="2236822" y="161860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19</a:t>
            </a:r>
            <a:endParaRPr lang="en-US" sz="700" dirty="0">
              <a:latin typeface="Arial"/>
            </a:endParaRPr>
          </a:p>
        </p:txBody>
      </p:sp>
      <p:sp>
        <p:nvSpPr>
          <p:cNvPr id="357" name="CustomShape 312"/>
          <p:cNvSpPr/>
          <p:nvPr/>
        </p:nvSpPr>
        <p:spPr>
          <a:xfrm>
            <a:off x="2421502" y="161860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10</a:t>
            </a:r>
            <a:endParaRPr lang="en-US" sz="700" dirty="0">
              <a:latin typeface="Arial"/>
            </a:endParaRPr>
          </a:p>
        </p:txBody>
      </p:sp>
      <p:sp>
        <p:nvSpPr>
          <p:cNvPr id="358" name="CustomShape 313"/>
          <p:cNvSpPr/>
          <p:nvPr/>
        </p:nvSpPr>
        <p:spPr>
          <a:xfrm>
            <a:off x="2607982" y="161860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11</a:t>
            </a:r>
            <a:endParaRPr lang="en-US" sz="700" dirty="0">
              <a:latin typeface="Arial"/>
            </a:endParaRPr>
          </a:p>
        </p:txBody>
      </p:sp>
      <p:sp>
        <p:nvSpPr>
          <p:cNvPr id="359" name="CustomShape 314"/>
          <p:cNvSpPr/>
          <p:nvPr/>
        </p:nvSpPr>
        <p:spPr>
          <a:xfrm>
            <a:off x="2793022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16</a:t>
            </a:r>
            <a:endParaRPr lang="en-US" sz="700" dirty="0">
              <a:latin typeface="Arial"/>
            </a:endParaRPr>
          </a:p>
        </p:txBody>
      </p:sp>
      <p:sp>
        <p:nvSpPr>
          <p:cNvPr id="360" name="CustomShape 315"/>
          <p:cNvSpPr/>
          <p:nvPr/>
        </p:nvSpPr>
        <p:spPr>
          <a:xfrm>
            <a:off x="297806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17</a:t>
            </a:r>
            <a:endParaRPr lang="en-US" sz="700" dirty="0">
              <a:latin typeface="Arial"/>
            </a:endParaRPr>
          </a:p>
        </p:txBody>
      </p:sp>
      <p:sp>
        <p:nvSpPr>
          <p:cNvPr id="361" name="CustomShape 316"/>
          <p:cNvSpPr/>
          <p:nvPr/>
        </p:nvSpPr>
        <p:spPr>
          <a:xfrm>
            <a:off x="316454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62" name="CustomShape 317"/>
          <p:cNvSpPr/>
          <p:nvPr/>
        </p:nvSpPr>
        <p:spPr>
          <a:xfrm>
            <a:off x="334958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63" name="CustomShape 318"/>
          <p:cNvSpPr/>
          <p:nvPr/>
        </p:nvSpPr>
        <p:spPr>
          <a:xfrm>
            <a:off x="353462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64" name="CustomShape 319"/>
          <p:cNvSpPr/>
          <p:nvPr/>
        </p:nvSpPr>
        <p:spPr>
          <a:xfrm>
            <a:off x="372110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365" name="CustomShape 320"/>
          <p:cNvSpPr/>
          <p:nvPr/>
        </p:nvSpPr>
        <p:spPr>
          <a:xfrm>
            <a:off x="380662" y="1764279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66" name="CustomShape 321"/>
          <p:cNvSpPr/>
          <p:nvPr/>
        </p:nvSpPr>
        <p:spPr>
          <a:xfrm>
            <a:off x="56570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67" name="CustomShape 322"/>
          <p:cNvSpPr/>
          <p:nvPr/>
        </p:nvSpPr>
        <p:spPr>
          <a:xfrm>
            <a:off x="75218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68" name="CustomShape 323"/>
          <p:cNvSpPr/>
          <p:nvPr/>
        </p:nvSpPr>
        <p:spPr>
          <a:xfrm>
            <a:off x="93722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1</a:t>
            </a:r>
            <a:endParaRPr lang="en-US" sz="700">
              <a:latin typeface="Arial"/>
            </a:endParaRPr>
          </a:p>
        </p:txBody>
      </p:sp>
      <p:sp>
        <p:nvSpPr>
          <p:cNvPr id="369" name="CustomShape 324"/>
          <p:cNvSpPr/>
          <p:nvPr/>
        </p:nvSpPr>
        <p:spPr>
          <a:xfrm>
            <a:off x="112226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70" name="CustomShape 325"/>
          <p:cNvSpPr/>
          <p:nvPr/>
        </p:nvSpPr>
        <p:spPr>
          <a:xfrm>
            <a:off x="130874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1" name="CustomShape 326"/>
          <p:cNvSpPr/>
          <p:nvPr/>
        </p:nvSpPr>
        <p:spPr>
          <a:xfrm>
            <a:off x="149378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2" name="CustomShape 327"/>
          <p:cNvSpPr/>
          <p:nvPr/>
        </p:nvSpPr>
        <p:spPr>
          <a:xfrm>
            <a:off x="168026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3" name="CustomShape 328"/>
          <p:cNvSpPr/>
          <p:nvPr/>
        </p:nvSpPr>
        <p:spPr>
          <a:xfrm>
            <a:off x="1865301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4" name="CustomShape 329"/>
          <p:cNvSpPr/>
          <p:nvPr/>
        </p:nvSpPr>
        <p:spPr>
          <a:xfrm>
            <a:off x="204998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75" name="CustomShape 330"/>
          <p:cNvSpPr/>
          <p:nvPr/>
        </p:nvSpPr>
        <p:spPr>
          <a:xfrm>
            <a:off x="223682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6" name="CustomShape 331"/>
          <p:cNvSpPr/>
          <p:nvPr/>
        </p:nvSpPr>
        <p:spPr>
          <a:xfrm>
            <a:off x="242150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7" name="CustomShape 332"/>
          <p:cNvSpPr/>
          <p:nvPr/>
        </p:nvSpPr>
        <p:spPr>
          <a:xfrm>
            <a:off x="260798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78" name="CustomShape 333"/>
          <p:cNvSpPr/>
          <p:nvPr/>
        </p:nvSpPr>
        <p:spPr>
          <a:xfrm>
            <a:off x="279302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79" name="CustomShape 334"/>
          <p:cNvSpPr/>
          <p:nvPr/>
        </p:nvSpPr>
        <p:spPr>
          <a:xfrm>
            <a:off x="297806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80" name="CustomShape 335"/>
          <p:cNvSpPr/>
          <p:nvPr/>
        </p:nvSpPr>
        <p:spPr>
          <a:xfrm>
            <a:off x="316454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81" name="CustomShape 336"/>
          <p:cNvSpPr/>
          <p:nvPr/>
        </p:nvSpPr>
        <p:spPr>
          <a:xfrm>
            <a:off x="334958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82" name="CustomShape 337"/>
          <p:cNvSpPr/>
          <p:nvPr/>
        </p:nvSpPr>
        <p:spPr>
          <a:xfrm>
            <a:off x="353462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2</a:t>
            </a:r>
            <a:endParaRPr lang="en-US" sz="700">
              <a:latin typeface="Arial"/>
            </a:endParaRPr>
          </a:p>
        </p:txBody>
      </p:sp>
      <p:sp>
        <p:nvSpPr>
          <p:cNvPr id="383" name="CustomShape 338"/>
          <p:cNvSpPr/>
          <p:nvPr/>
        </p:nvSpPr>
        <p:spPr>
          <a:xfrm>
            <a:off x="372110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87" name="CustomShape 342"/>
          <p:cNvSpPr/>
          <p:nvPr/>
        </p:nvSpPr>
        <p:spPr>
          <a:xfrm>
            <a:off x="381742" y="1391028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88" name="CustomShape 343"/>
          <p:cNvSpPr/>
          <p:nvPr/>
        </p:nvSpPr>
        <p:spPr>
          <a:xfrm>
            <a:off x="568942" y="1391032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7</a:t>
            </a:r>
            <a:endParaRPr lang="en-US" sz="700" dirty="0">
              <a:latin typeface="Arial"/>
            </a:endParaRPr>
          </a:p>
        </p:txBody>
      </p:sp>
      <p:sp>
        <p:nvSpPr>
          <p:cNvPr id="389" name="CustomShape 344"/>
          <p:cNvSpPr/>
          <p:nvPr/>
        </p:nvSpPr>
        <p:spPr>
          <a:xfrm>
            <a:off x="755422" y="1391032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11</a:t>
            </a:r>
            <a:endParaRPr lang="en-US" sz="700" dirty="0">
              <a:latin typeface="Arial"/>
            </a:endParaRPr>
          </a:p>
        </p:txBody>
      </p:sp>
      <p:sp>
        <p:nvSpPr>
          <p:cNvPr id="390" name="CustomShape 345"/>
          <p:cNvSpPr/>
          <p:nvPr/>
        </p:nvSpPr>
        <p:spPr>
          <a:xfrm>
            <a:off x="940462" y="1391032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15</a:t>
            </a:r>
            <a:endParaRPr lang="en-US" sz="700" dirty="0">
              <a:latin typeface="Arial"/>
            </a:endParaRPr>
          </a:p>
        </p:txBody>
      </p:sp>
      <p:sp>
        <p:nvSpPr>
          <p:cNvPr id="391" name="CustomShape 346"/>
          <p:cNvSpPr/>
          <p:nvPr/>
        </p:nvSpPr>
        <p:spPr>
          <a:xfrm>
            <a:off x="1125502" y="1391032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19</a:t>
            </a:r>
            <a:endParaRPr lang="en-US" sz="700" dirty="0">
              <a:latin typeface="Arial"/>
            </a:endParaRPr>
          </a:p>
        </p:txBody>
      </p:sp>
      <p:sp>
        <p:nvSpPr>
          <p:cNvPr id="392" name="CustomShape 347"/>
          <p:cNvSpPr/>
          <p:nvPr/>
        </p:nvSpPr>
        <p:spPr>
          <a:xfrm>
            <a:off x="1311983" y="1391032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93" name="CustomShape 348"/>
          <p:cNvSpPr/>
          <p:nvPr/>
        </p:nvSpPr>
        <p:spPr>
          <a:xfrm>
            <a:off x="149702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94" name="CustomShape 349"/>
          <p:cNvSpPr/>
          <p:nvPr/>
        </p:nvSpPr>
        <p:spPr>
          <a:xfrm>
            <a:off x="168350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8</a:t>
            </a:r>
            <a:endParaRPr lang="en-US" sz="700" dirty="0">
              <a:latin typeface="Arial"/>
            </a:endParaRPr>
          </a:p>
        </p:txBody>
      </p:sp>
      <p:sp>
        <p:nvSpPr>
          <p:cNvPr id="395" name="CustomShape 350"/>
          <p:cNvSpPr/>
          <p:nvPr/>
        </p:nvSpPr>
        <p:spPr>
          <a:xfrm>
            <a:off x="186854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96" name="CustomShape 351"/>
          <p:cNvSpPr/>
          <p:nvPr/>
        </p:nvSpPr>
        <p:spPr>
          <a:xfrm>
            <a:off x="2053221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13</a:t>
            </a:r>
            <a:endParaRPr lang="en-US" sz="700" dirty="0">
              <a:latin typeface="Arial"/>
            </a:endParaRPr>
          </a:p>
        </p:txBody>
      </p:sp>
      <p:sp>
        <p:nvSpPr>
          <p:cNvPr id="397" name="CustomShape 352"/>
          <p:cNvSpPr/>
          <p:nvPr/>
        </p:nvSpPr>
        <p:spPr>
          <a:xfrm>
            <a:off x="2240061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17</a:t>
            </a:r>
            <a:endParaRPr lang="en-US" sz="700">
              <a:latin typeface="Arial"/>
            </a:endParaRPr>
          </a:p>
        </p:txBody>
      </p:sp>
      <p:sp>
        <p:nvSpPr>
          <p:cNvPr id="398" name="CustomShape 353"/>
          <p:cNvSpPr/>
          <p:nvPr/>
        </p:nvSpPr>
        <p:spPr>
          <a:xfrm>
            <a:off x="2424741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12</a:t>
            </a:r>
            <a:endParaRPr lang="en-US" sz="700" dirty="0">
              <a:latin typeface="Arial"/>
            </a:endParaRPr>
          </a:p>
        </p:txBody>
      </p:sp>
      <p:sp>
        <p:nvSpPr>
          <p:cNvPr id="399" name="CustomShape 354"/>
          <p:cNvSpPr/>
          <p:nvPr/>
        </p:nvSpPr>
        <p:spPr>
          <a:xfrm>
            <a:off x="2611582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16</a:t>
            </a:r>
            <a:endParaRPr lang="en-US" sz="700" dirty="0">
              <a:latin typeface="Arial"/>
            </a:endParaRPr>
          </a:p>
        </p:txBody>
      </p:sp>
      <p:sp>
        <p:nvSpPr>
          <p:cNvPr id="400" name="CustomShape 355"/>
          <p:cNvSpPr/>
          <p:nvPr/>
        </p:nvSpPr>
        <p:spPr>
          <a:xfrm>
            <a:off x="2796262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401" name="CustomShape 356"/>
          <p:cNvSpPr/>
          <p:nvPr/>
        </p:nvSpPr>
        <p:spPr>
          <a:xfrm>
            <a:off x="2981302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9</a:t>
            </a:r>
            <a:endParaRPr lang="en-US" sz="700" dirty="0">
              <a:latin typeface="Arial"/>
            </a:endParaRPr>
          </a:p>
        </p:txBody>
      </p:sp>
      <p:sp>
        <p:nvSpPr>
          <p:cNvPr id="402" name="CustomShape 357"/>
          <p:cNvSpPr/>
          <p:nvPr/>
        </p:nvSpPr>
        <p:spPr>
          <a:xfrm>
            <a:off x="3167782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6</a:t>
            </a:r>
            <a:endParaRPr lang="en-US" sz="700" dirty="0">
              <a:latin typeface="Arial"/>
            </a:endParaRPr>
          </a:p>
        </p:txBody>
      </p:sp>
      <p:sp>
        <p:nvSpPr>
          <p:cNvPr id="403" name="CustomShape 358"/>
          <p:cNvSpPr/>
          <p:nvPr/>
        </p:nvSpPr>
        <p:spPr>
          <a:xfrm>
            <a:off x="335282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10</a:t>
            </a:r>
            <a:endParaRPr lang="en-US" sz="700" dirty="0">
              <a:latin typeface="Arial"/>
            </a:endParaRPr>
          </a:p>
        </p:txBody>
      </p:sp>
      <p:sp>
        <p:nvSpPr>
          <p:cNvPr id="404" name="CustomShape 359"/>
          <p:cNvSpPr/>
          <p:nvPr/>
        </p:nvSpPr>
        <p:spPr>
          <a:xfrm>
            <a:off x="353786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14</a:t>
            </a:r>
            <a:endParaRPr lang="en-US" sz="700" dirty="0">
              <a:latin typeface="Arial"/>
            </a:endParaRPr>
          </a:p>
        </p:txBody>
      </p:sp>
      <p:sp>
        <p:nvSpPr>
          <p:cNvPr id="405" name="CustomShape 360"/>
          <p:cNvSpPr/>
          <p:nvPr/>
        </p:nvSpPr>
        <p:spPr>
          <a:xfrm>
            <a:off x="372434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18</a:t>
            </a:r>
            <a:endParaRPr lang="en-US" sz="700" dirty="0">
              <a:latin typeface="Arial"/>
            </a:endParaRPr>
          </a:p>
        </p:txBody>
      </p:sp>
      <p:sp>
        <p:nvSpPr>
          <p:cNvPr id="415" name="CustomShape 41">
            <a:extLst>
              <a:ext uri="{FF2B5EF4-FFF2-40B4-BE49-F238E27FC236}">
                <a16:creationId xmlns:a16="http://schemas.microsoft.com/office/drawing/2014/main" id="{0FF738C3-27B0-4E0E-966F-6B9B7DA9BFC0}"/>
              </a:ext>
            </a:extLst>
          </p:cNvPr>
          <p:cNvSpPr/>
          <p:nvPr/>
        </p:nvSpPr>
        <p:spPr>
          <a:xfrm>
            <a:off x="394616" y="938642"/>
            <a:ext cx="129933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$</a:t>
            </a:r>
            <a:endParaRPr lang="en-US" sz="550" dirty="0">
              <a:latin typeface="Arial"/>
            </a:endParaRPr>
          </a:p>
        </p:txBody>
      </p:sp>
      <p:sp>
        <p:nvSpPr>
          <p:cNvPr id="416" name="CustomShape 42">
            <a:extLst>
              <a:ext uri="{FF2B5EF4-FFF2-40B4-BE49-F238E27FC236}">
                <a16:creationId xmlns:a16="http://schemas.microsoft.com/office/drawing/2014/main" id="{75840061-8AAF-47DF-A991-E2E631738779}"/>
              </a:ext>
            </a:extLst>
          </p:cNvPr>
          <p:cNvSpPr/>
          <p:nvPr/>
        </p:nvSpPr>
        <p:spPr>
          <a:xfrm>
            <a:off x="512693" y="938646"/>
            <a:ext cx="149221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550" dirty="0">
              <a:latin typeface="Arial"/>
            </a:endParaRPr>
          </a:p>
        </p:txBody>
      </p:sp>
      <p:sp>
        <p:nvSpPr>
          <p:cNvPr id="417" name="CustomShape 43">
            <a:extLst>
              <a:ext uri="{FF2B5EF4-FFF2-40B4-BE49-F238E27FC236}">
                <a16:creationId xmlns:a16="http://schemas.microsoft.com/office/drawing/2014/main" id="{5C99B5B2-36DC-4E4A-A555-62A08C87CB7A}"/>
              </a:ext>
            </a:extLst>
          </p:cNvPr>
          <p:cNvSpPr/>
          <p:nvPr/>
        </p:nvSpPr>
        <p:spPr>
          <a:xfrm>
            <a:off x="631497" y="938646"/>
            <a:ext cx="135195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550" dirty="0">
              <a:latin typeface="Arial"/>
            </a:endParaRPr>
          </a:p>
        </p:txBody>
      </p:sp>
      <p:sp>
        <p:nvSpPr>
          <p:cNvPr id="418" name="CustomShape 44">
            <a:extLst>
              <a:ext uri="{FF2B5EF4-FFF2-40B4-BE49-F238E27FC236}">
                <a16:creationId xmlns:a16="http://schemas.microsoft.com/office/drawing/2014/main" id="{8A5409D1-D856-4B2E-A6F7-4DC06E953DA1}"/>
              </a:ext>
            </a:extLst>
          </p:cNvPr>
          <p:cNvSpPr/>
          <p:nvPr/>
        </p:nvSpPr>
        <p:spPr>
          <a:xfrm>
            <a:off x="749565" y="9386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550" dirty="0">
              <a:latin typeface="Arial"/>
            </a:endParaRPr>
          </a:p>
        </p:txBody>
      </p:sp>
      <p:sp>
        <p:nvSpPr>
          <p:cNvPr id="419" name="CustomShape 45">
            <a:extLst>
              <a:ext uri="{FF2B5EF4-FFF2-40B4-BE49-F238E27FC236}">
                <a16:creationId xmlns:a16="http://schemas.microsoft.com/office/drawing/2014/main" id="{8CC505E9-0F61-4C74-B636-6F7C41BB217F}"/>
              </a:ext>
            </a:extLst>
          </p:cNvPr>
          <p:cNvSpPr/>
          <p:nvPr/>
        </p:nvSpPr>
        <p:spPr>
          <a:xfrm>
            <a:off x="867285" y="9386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550" dirty="0">
              <a:latin typeface="Arial"/>
            </a:endParaRPr>
          </a:p>
        </p:txBody>
      </p:sp>
      <p:sp>
        <p:nvSpPr>
          <p:cNvPr id="420" name="CustomShape 46">
            <a:extLst>
              <a:ext uri="{FF2B5EF4-FFF2-40B4-BE49-F238E27FC236}">
                <a16:creationId xmlns:a16="http://schemas.microsoft.com/office/drawing/2014/main" id="{CBC8593B-FD29-4A66-94CC-027B5B2B54A9}"/>
              </a:ext>
            </a:extLst>
          </p:cNvPr>
          <p:cNvSpPr/>
          <p:nvPr/>
        </p:nvSpPr>
        <p:spPr>
          <a:xfrm>
            <a:off x="986445" y="9386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550" dirty="0">
              <a:latin typeface="Arial"/>
            </a:endParaRPr>
          </a:p>
        </p:txBody>
      </p:sp>
      <p:sp>
        <p:nvSpPr>
          <p:cNvPr id="422" name="CustomShape 83">
            <a:extLst>
              <a:ext uri="{FF2B5EF4-FFF2-40B4-BE49-F238E27FC236}">
                <a16:creationId xmlns:a16="http://schemas.microsoft.com/office/drawing/2014/main" id="{506ADA1C-88E0-4F43-9159-D87CC928C862}"/>
              </a:ext>
            </a:extLst>
          </p:cNvPr>
          <p:cNvSpPr/>
          <p:nvPr/>
        </p:nvSpPr>
        <p:spPr>
          <a:xfrm>
            <a:off x="273940" y="950979"/>
            <a:ext cx="153360" cy="1040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V’</a:t>
            </a:r>
            <a:endParaRPr lang="en-US" sz="700" dirty="0">
              <a:latin typeface="Arial"/>
            </a:endParaRPr>
          </a:p>
        </p:txBody>
      </p:sp>
      <p:grpSp>
        <p:nvGrpSpPr>
          <p:cNvPr id="423" name="Group 218">
            <a:extLst>
              <a:ext uri="{FF2B5EF4-FFF2-40B4-BE49-F238E27FC236}">
                <a16:creationId xmlns:a16="http://schemas.microsoft.com/office/drawing/2014/main" id="{B284CFE5-D98F-4AFD-BC88-C5263827B169}"/>
              </a:ext>
            </a:extLst>
          </p:cNvPr>
          <p:cNvGrpSpPr/>
          <p:nvPr/>
        </p:nvGrpSpPr>
        <p:grpSpPr>
          <a:xfrm>
            <a:off x="407309" y="274358"/>
            <a:ext cx="3525119" cy="100295"/>
            <a:chOff x="796320" y="735809"/>
            <a:chExt cx="3525120" cy="100296"/>
          </a:xfrm>
        </p:grpSpPr>
        <p:sp>
          <p:nvSpPr>
            <p:cNvPr id="424" name="CustomShape 219">
              <a:extLst>
                <a:ext uri="{FF2B5EF4-FFF2-40B4-BE49-F238E27FC236}">
                  <a16:creationId xmlns:a16="http://schemas.microsoft.com/office/drawing/2014/main" id="{137AC61D-6E45-466A-A378-4A9C0BB9A9D4}"/>
                </a:ext>
              </a:extLst>
            </p:cNvPr>
            <p:cNvSpPr/>
            <p:nvPr/>
          </p:nvSpPr>
          <p:spPr>
            <a:xfrm>
              <a:off x="796320" y="735809"/>
              <a:ext cx="184680" cy="99583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5" name="CustomShape 220">
              <a:extLst>
                <a:ext uri="{FF2B5EF4-FFF2-40B4-BE49-F238E27FC236}">
                  <a16:creationId xmlns:a16="http://schemas.microsoft.com/office/drawing/2014/main" id="{E90CFA3B-CB6D-4716-A289-D0403A161810}"/>
                </a:ext>
              </a:extLst>
            </p:cNvPr>
            <p:cNvSpPr/>
            <p:nvPr/>
          </p:nvSpPr>
          <p:spPr>
            <a:xfrm>
              <a:off x="9813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6" name="CustomShape 221">
              <a:extLst>
                <a:ext uri="{FF2B5EF4-FFF2-40B4-BE49-F238E27FC236}">
                  <a16:creationId xmlns:a16="http://schemas.microsoft.com/office/drawing/2014/main" id="{2F52A95E-88B1-4194-A3CC-B377BB0175FC}"/>
                </a:ext>
              </a:extLst>
            </p:cNvPr>
            <p:cNvSpPr/>
            <p:nvPr/>
          </p:nvSpPr>
          <p:spPr>
            <a:xfrm>
              <a:off x="11678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7" name="CustomShape 222">
              <a:extLst>
                <a:ext uri="{FF2B5EF4-FFF2-40B4-BE49-F238E27FC236}">
                  <a16:creationId xmlns:a16="http://schemas.microsoft.com/office/drawing/2014/main" id="{B1A1C00F-0E6F-4761-A813-0555E84C4605}"/>
                </a:ext>
              </a:extLst>
            </p:cNvPr>
            <p:cNvSpPr/>
            <p:nvPr/>
          </p:nvSpPr>
          <p:spPr>
            <a:xfrm>
              <a:off x="13528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8" name="CustomShape 223">
              <a:extLst>
                <a:ext uri="{FF2B5EF4-FFF2-40B4-BE49-F238E27FC236}">
                  <a16:creationId xmlns:a16="http://schemas.microsoft.com/office/drawing/2014/main" id="{12A40C37-EF9B-4CF2-9085-B1570CB076F7}"/>
                </a:ext>
              </a:extLst>
            </p:cNvPr>
            <p:cNvSpPr/>
            <p:nvPr/>
          </p:nvSpPr>
          <p:spPr>
            <a:xfrm>
              <a:off x="153792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9" name="CustomShape 224">
              <a:extLst>
                <a:ext uri="{FF2B5EF4-FFF2-40B4-BE49-F238E27FC236}">
                  <a16:creationId xmlns:a16="http://schemas.microsoft.com/office/drawing/2014/main" id="{B88A3FE6-F887-45D0-84FF-1819F5A14B1B}"/>
                </a:ext>
              </a:extLst>
            </p:cNvPr>
            <p:cNvSpPr/>
            <p:nvPr/>
          </p:nvSpPr>
          <p:spPr>
            <a:xfrm>
              <a:off x="17244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0" name="CustomShape 225">
              <a:extLst>
                <a:ext uri="{FF2B5EF4-FFF2-40B4-BE49-F238E27FC236}">
                  <a16:creationId xmlns:a16="http://schemas.microsoft.com/office/drawing/2014/main" id="{C540F5AE-0E39-4F57-AE5A-5D3A53DD9DE5}"/>
                </a:ext>
              </a:extLst>
            </p:cNvPr>
            <p:cNvSpPr/>
            <p:nvPr/>
          </p:nvSpPr>
          <p:spPr>
            <a:xfrm>
              <a:off x="19094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1" name="CustomShape 226">
              <a:extLst>
                <a:ext uri="{FF2B5EF4-FFF2-40B4-BE49-F238E27FC236}">
                  <a16:creationId xmlns:a16="http://schemas.microsoft.com/office/drawing/2014/main" id="{F9F13224-7BEE-4AA8-A39B-622F8BF4468B}"/>
                </a:ext>
              </a:extLst>
            </p:cNvPr>
            <p:cNvSpPr/>
            <p:nvPr/>
          </p:nvSpPr>
          <p:spPr>
            <a:xfrm>
              <a:off x="209592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2" name="CustomShape 227">
              <a:extLst>
                <a:ext uri="{FF2B5EF4-FFF2-40B4-BE49-F238E27FC236}">
                  <a16:creationId xmlns:a16="http://schemas.microsoft.com/office/drawing/2014/main" id="{D88BE9C3-3ACE-4083-9249-E2521B4C8D83}"/>
                </a:ext>
              </a:extLst>
            </p:cNvPr>
            <p:cNvSpPr/>
            <p:nvPr/>
          </p:nvSpPr>
          <p:spPr>
            <a:xfrm>
              <a:off x="22809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3" name="CustomShape 228">
              <a:extLst>
                <a:ext uri="{FF2B5EF4-FFF2-40B4-BE49-F238E27FC236}">
                  <a16:creationId xmlns:a16="http://schemas.microsoft.com/office/drawing/2014/main" id="{AFE72AA9-33B7-4E2F-B29A-CA067AE36A3F}"/>
                </a:ext>
              </a:extLst>
            </p:cNvPr>
            <p:cNvSpPr/>
            <p:nvPr/>
          </p:nvSpPr>
          <p:spPr>
            <a:xfrm>
              <a:off x="24656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4" name="CustomShape 229">
              <a:extLst>
                <a:ext uri="{FF2B5EF4-FFF2-40B4-BE49-F238E27FC236}">
                  <a16:creationId xmlns:a16="http://schemas.microsoft.com/office/drawing/2014/main" id="{47A78B55-A819-4CD9-82A8-D7A285DE35B9}"/>
                </a:ext>
              </a:extLst>
            </p:cNvPr>
            <p:cNvSpPr/>
            <p:nvPr/>
          </p:nvSpPr>
          <p:spPr>
            <a:xfrm>
              <a:off x="265248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5" name="CustomShape 230">
              <a:extLst>
                <a:ext uri="{FF2B5EF4-FFF2-40B4-BE49-F238E27FC236}">
                  <a16:creationId xmlns:a16="http://schemas.microsoft.com/office/drawing/2014/main" id="{4EF4B229-5E37-4F89-BFAD-450D67F9361C}"/>
                </a:ext>
              </a:extLst>
            </p:cNvPr>
            <p:cNvSpPr/>
            <p:nvPr/>
          </p:nvSpPr>
          <p:spPr>
            <a:xfrm>
              <a:off x="28371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6" name="CustomShape 231">
              <a:extLst>
                <a:ext uri="{FF2B5EF4-FFF2-40B4-BE49-F238E27FC236}">
                  <a16:creationId xmlns:a16="http://schemas.microsoft.com/office/drawing/2014/main" id="{6842CFF2-0030-4AB4-B16D-CAC1B40F5831}"/>
                </a:ext>
              </a:extLst>
            </p:cNvPr>
            <p:cNvSpPr/>
            <p:nvPr/>
          </p:nvSpPr>
          <p:spPr>
            <a:xfrm>
              <a:off x="30240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7" name="CustomShape 232">
              <a:extLst>
                <a:ext uri="{FF2B5EF4-FFF2-40B4-BE49-F238E27FC236}">
                  <a16:creationId xmlns:a16="http://schemas.microsoft.com/office/drawing/2014/main" id="{450D9032-AB9D-4096-80CD-F31A3944EB18}"/>
                </a:ext>
              </a:extLst>
            </p:cNvPr>
            <p:cNvSpPr/>
            <p:nvPr/>
          </p:nvSpPr>
          <p:spPr>
            <a:xfrm>
              <a:off x="32086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8" name="CustomShape 233">
              <a:extLst>
                <a:ext uri="{FF2B5EF4-FFF2-40B4-BE49-F238E27FC236}">
                  <a16:creationId xmlns:a16="http://schemas.microsoft.com/office/drawing/2014/main" id="{21A279D9-75CF-4E49-AB63-6052B8A089F9}"/>
                </a:ext>
              </a:extLst>
            </p:cNvPr>
            <p:cNvSpPr/>
            <p:nvPr/>
          </p:nvSpPr>
          <p:spPr>
            <a:xfrm>
              <a:off x="339372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9" name="CustomShape 234">
              <a:extLst>
                <a:ext uri="{FF2B5EF4-FFF2-40B4-BE49-F238E27FC236}">
                  <a16:creationId xmlns:a16="http://schemas.microsoft.com/office/drawing/2014/main" id="{B331666A-3A9C-4508-BDD4-333313055410}"/>
                </a:ext>
              </a:extLst>
            </p:cNvPr>
            <p:cNvSpPr/>
            <p:nvPr/>
          </p:nvSpPr>
          <p:spPr>
            <a:xfrm>
              <a:off x="35802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0" name="CustomShape 235">
              <a:extLst>
                <a:ext uri="{FF2B5EF4-FFF2-40B4-BE49-F238E27FC236}">
                  <a16:creationId xmlns:a16="http://schemas.microsoft.com/office/drawing/2014/main" id="{C831D89D-A14C-4613-94B0-464B6A1A9388}"/>
                </a:ext>
              </a:extLst>
            </p:cNvPr>
            <p:cNvSpPr/>
            <p:nvPr/>
          </p:nvSpPr>
          <p:spPr>
            <a:xfrm>
              <a:off x="37652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1" name="CustomShape 236">
              <a:extLst>
                <a:ext uri="{FF2B5EF4-FFF2-40B4-BE49-F238E27FC236}">
                  <a16:creationId xmlns:a16="http://schemas.microsoft.com/office/drawing/2014/main" id="{6D53F34A-8B03-418F-8B53-562E79DA2C24}"/>
                </a:ext>
              </a:extLst>
            </p:cNvPr>
            <p:cNvSpPr/>
            <p:nvPr/>
          </p:nvSpPr>
          <p:spPr>
            <a:xfrm>
              <a:off x="3950280" y="737806"/>
              <a:ext cx="184680" cy="97219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2" name="CustomShape 237">
              <a:extLst>
                <a:ext uri="{FF2B5EF4-FFF2-40B4-BE49-F238E27FC236}">
                  <a16:creationId xmlns:a16="http://schemas.microsoft.com/office/drawing/2014/main" id="{332250F3-5D3A-4B93-9859-E793399FD647}"/>
                </a:ext>
              </a:extLst>
            </p:cNvPr>
            <p:cNvSpPr/>
            <p:nvPr/>
          </p:nvSpPr>
          <p:spPr>
            <a:xfrm>
              <a:off x="4136760" y="738886"/>
              <a:ext cx="184680" cy="97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</p:grpSp>
      <p:grpSp>
        <p:nvGrpSpPr>
          <p:cNvPr id="443" name="Group 218">
            <a:extLst>
              <a:ext uri="{FF2B5EF4-FFF2-40B4-BE49-F238E27FC236}">
                <a16:creationId xmlns:a16="http://schemas.microsoft.com/office/drawing/2014/main" id="{A6110C1C-BD8B-42D2-8280-870EC695EE01}"/>
              </a:ext>
            </a:extLst>
          </p:cNvPr>
          <p:cNvGrpSpPr/>
          <p:nvPr/>
        </p:nvGrpSpPr>
        <p:grpSpPr>
          <a:xfrm>
            <a:off x="407309" y="372781"/>
            <a:ext cx="3525119" cy="100295"/>
            <a:chOff x="796320" y="735809"/>
            <a:chExt cx="3525120" cy="100296"/>
          </a:xfrm>
        </p:grpSpPr>
        <p:sp>
          <p:nvSpPr>
            <p:cNvPr id="444" name="CustomShape 219">
              <a:extLst>
                <a:ext uri="{FF2B5EF4-FFF2-40B4-BE49-F238E27FC236}">
                  <a16:creationId xmlns:a16="http://schemas.microsoft.com/office/drawing/2014/main" id="{65DFE3AC-9F28-4F46-8DF4-06C1BDE634C5}"/>
                </a:ext>
              </a:extLst>
            </p:cNvPr>
            <p:cNvSpPr/>
            <p:nvPr/>
          </p:nvSpPr>
          <p:spPr>
            <a:xfrm>
              <a:off x="796320" y="735809"/>
              <a:ext cx="184680" cy="99583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5" name="CustomShape 220">
              <a:extLst>
                <a:ext uri="{FF2B5EF4-FFF2-40B4-BE49-F238E27FC236}">
                  <a16:creationId xmlns:a16="http://schemas.microsoft.com/office/drawing/2014/main" id="{3CC1D757-33AC-4434-AB93-A8972F0A95C2}"/>
                </a:ext>
              </a:extLst>
            </p:cNvPr>
            <p:cNvSpPr/>
            <p:nvPr/>
          </p:nvSpPr>
          <p:spPr>
            <a:xfrm>
              <a:off x="9813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6" name="CustomShape 221">
              <a:extLst>
                <a:ext uri="{FF2B5EF4-FFF2-40B4-BE49-F238E27FC236}">
                  <a16:creationId xmlns:a16="http://schemas.microsoft.com/office/drawing/2014/main" id="{E20F9D68-64C3-4172-BFA7-539A8B59CD9C}"/>
                </a:ext>
              </a:extLst>
            </p:cNvPr>
            <p:cNvSpPr/>
            <p:nvPr/>
          </p:nvSpPr>
          <p:spPr>
            <a:xfrm>
              <a:off x="11678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7" name="CustomShape 222">
              <a:extLst>
                <a:ext uri="{FF2B5EF4-FFF2-40B4-BE49-F238E27FC236}">
                  <a16:creationId xmlns:a16="http://schemas.microsoft.com/office/drawing/2014/main" id="{4F862F17-224C-415F-9E49-4A7570838093}"/>
                </a:ext>
              </a:extLst>
            </p:cNvPr>
            <p:cNvSpPr/>
            <p:nvPr/>
          </p:nvSpPr>
          <p:spPr>
            <a:xfrm>
              <a:off x="13528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8" name="CustomShape 223">
              <a:extLst>
                <a:ext uri="{FF2B5EF4-FFF2-40B4-BE49-F238E27FC236}">
                  <a16:creationId xmlns:a16="http://schemas.microsoft.com/office/drawing/2014/main" id="{509BC3EA-A8F6-49C5-851D-BE6C82CF02B0}"/>
                </a:ext>
              </a:extLst>
            </p:cNvPr>
            <p:cNvSpPr/>
            <p:nvPr/>
          </p:nvSpPr>
          <p:spPr>
            <a:xfrm>
              <a:off x="153792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9" name="CustomShape 224">
              <a:extLst>
                <a:ext uri="{FF2B5EF4-FFF2-40B4-BE49-F238E27FC236}">
                  <a16:creationId xmlns:a16="http://schemas.microsoft.com/office/drawing/2014/main" id="{41AE72FA-3793-4404-B7BA-4559E8E9D896}"/>
                </a:ext>
              </a:extLst>
            </p:cNvPr>
            <p:cNvSpPr/>
            <p:nvPr/>
          </p:nvSpPr>
          <p:spPr>
            <a:xfrm>
              <a:off x="17244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0" name="CustomShape 225">
              <a:extLst>
                <a:ext uri="{FF2B5EF4-FFF2-40B4-BE49-F238E27FC236}">
                  <a16:creationId xmlns:a16="http://schemas.microsoft.com/office/drawing/2014/main" id="{A1F49EF7-0AFE-4354-B6D6-AE37858F5F30}"/>
                </a:ext>
              </a:extLst>
            </p:cNvPr>
            <p:cNvSpPr/>
            <p:nvPr/>
          </p:nvSpPr>
          <p:spPr>
            <a:xfrm>
              <a:off x="19094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1" name="CustomShape 226">
              <a:extLst>
                <a:ext uri="{FF2B5EF4-FFF2-40B4-BE49-F238E27FC236}">
                  <a16:creationId xmlns:a16="http://schemas.microsoft.com/office/drawing/2014/main" id="{82A42584-90C5-40BB-8A61-CD2DA3F4B43A}"/>
                </a:ext>
              </a:extLst>
            </p:cNvPr>
            <p:cNvSpPr/>
            <p:nvPr/>
          </p:nvSpPr>
          <p:spPr>
            <a:xfrm>
              <a:off x="209592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2" name="CustomShape 227">
              <a:extLst>
                <a:ext uri="{FF2B5EF4-FFF2-40B4-BE49-F238E27FC236}">
                  <a16:creationId xmlns:a16="http://schemas.microsoft.com/office/drawing/2014/main" id="{35B7EA43-D77A-4434-B2D1-7954FD4EFBDE}"/>
                </a:ext>
              </a:extLst>
            </p:cNvPr>
            <p:cNvSpPr/>
            <p:nvPr/>
          </p:nvSpPr>
          <p:spPr>
            <a:xfrm>
              <a:off x="22809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3" name="CustomShape 228">
              <a:extLst>
                <a:ext uri="{FF2B5EF4-FFF2-40B4-BE49-F238E27FC236}">
                  <a16:creationId xmlns:a16="http://schemas.microsoft.com/office/drawing/2014/main" id="{88801CE6-0EAE-4166-940C-3336EF41828F}"/>
                </a:ext>
              </a:extLst>
            </p:cNvPr>
            <p:cNvSpPr/>
            <p:nvPr/>
          </p:nvSpPr>
          <p:spPr>
            <a:xfrm>
              <a:off x="24656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4" name="CustomShape 229">
              <a:extLst>
                <a:ext uri="{FF2B5EF4-FFF2-40B4-BE49-F238E27FC236}">
                  <a16:creationId xmlns:a16="http://schemas.microsoft.com/office/drawing/2014/main" id="{93F4A4A4-814E-4A0A-96AF-C5126724A317}"/>
                </a:ext>
              </a:extLst>
            </p:cNvPr>
            <p:cNvSpPr/>
            <p:nvPr/>
          </p:nvSpPr>
          <p:spPr>
            <a:xfrm>
              <a:off x="265248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latin typeface="Arial"/>
                </a:rPr>
                <a:t>1</a:t>
              </a:r>
            </a:p>
          </p:txBody>
        </p:sp>
        <p:sp>
          <p:nvSpPr>
            <p:cNvPr id="455" name="CustomShape 230">
              <a:extLst>
                <a:ext uri="{FF2B5EF4-FFF2-40B4-BE49-F238E27FC236}">
                  <a16:creationId xmlns:a16="http://schemas.microsoft.com/office/drawing/2014/main" id="{C733247E-4B66-4B72-9D69-1C434BD7810A}"/>
                </a:ext>
              </a:extLst>
            </p:cNvPr>
            <p:cNvSpPr/>
            <p:nvPr/>
          </p:nvSpPr>
          <p:spPr>
            <a:xfrm>
              <a:off x="28371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6" name="CustomShape 231">
              <a:extLst>
                <a:ext uri="{FF2B5EF4-FFF2-40B4-BE49-F238E27FC236}">
                  <a16:creationId xmlns:a16="http://schemas.microsoft.com/office/drawing/2014/main" id="{A22C8A2B-BA53-4A88-82E6-6F10E60B580B}"/>
                </a:ext>
              </a:extLst>
            </p:cNvPr>
            <p:cNvSpPr/>
            <p:nvPr/>
          </p:nvSpPr>
          <p:spPr>
            <a:xfrm>
              <a:off x="30240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7" name="CustomShape 232">
              <a:extLst>
                <a:ext uri="{FF2B5EF4-FFF2-40B4-BE49-F238E27FC236}">
                  <a16:creationId xmlns:a16="http://schemas.microsoft.com/office/drawing/2014/main" id="{BA3F0B21-80A8-48CD-B443-F6E6E0955E42}"/>
                </a:ext>
              </a:extLst>
            </p:cNvPr>
            <p:cNvSpPr/>
            <p:nvPr/>
          </p:nvSpPr>
          <p:spPr>
            <a:xfrm>
              <a:off x="32086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8" name="CustomShape 233">
              <a:extLst>
                <a:ext uri="{FF2B5EF4-FFF2-40B4-BE49-F238E27FC236}">
                  <a16:creationId xmlns:a16="http://schemas.microsoft.com/office/drawing/2014/main" id="{4472BC5E-A6B3-46AC-A872-DF36EFA2E128}"/>
                </a:ext>
              </a:extLst>
            </p:cNvPr>
            <p:cNvSpPr/>
            <p:nvPr/>
          </p:nvSpPr>
          <p:spPr>
            <a:xfrm>
              <a:off x="339372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9" name="CustomShape 234">
              <a:extLst>
                <a:ext uri="{FF2B5EF4-FFF2-40B4-BE49-F238E27FC236}">
                  <a16:creationId xmlns:a16="http://schemas.microsoft.com/office/drawing/2014/main" id="{397CF7D9-2A66-4296-9CE9-C74FB9DAE74E}"/>
                </a:ext>
              </a:extLst>
            </p:cNvPr>
            <p:cNvSpPr/>
            <p:nvPr/>
          </p:nvSpPr>
          <p:spPr>
            <a:xfrm>
              <a:off x="35802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5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60" name="CustomShape 235">
              <a:extLst>
                <a:ext uri="{FF2B5EF4-FFF2-40B4-BE49-F238E27FC236}">
                  <a16:creationId xmlns:a16="http://schemas.microsoft.com/office/drawing/2014/main" id="{03A840A6-99E8-46E8-A7BD-B34E6BE7AF05}"/>
                </a:ext>
              </a:extLst>
            </p:cNvPr>
            <p:cNvSpPr/>
            <p:nvPr/>
          </p:nvSpPr>
          <p:spPr>
            <a:xfrm>
              <a:off x="37652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4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61" name="CustomShape 236">
              <a:extLst>
                <a:ext uri="{FF2B5EF4-FFF2-40B4-BE49-F238E27FC236}">
                  <a16:creationId xmlns:a16="http://schemas.microsoft.com/office/drawing/2014/main" id="{A61A635F-5DC1-480A-BD45-8FC45DFCA1DD}"/>
                </a:ext>
              </a:extLst>
            </p:cNvPr>
            <p:cNvSpPr/>
            <p:nvPr/>
          </p:nvSpPr>
          <p:spPr>
            <a:xfrm>
              <a:off x="3950280" y="737806"/>
              <a:ext cx="184680" cy="97219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4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62" name="CustomShape 237">
              <a:extLst>
                <a:ext uri="{FF2B5EF4-FFF2-40B4-BE49-F238E27FC236}">
                  <a16:creationId xmlns:a16="http://schemas.microsoft.com/office/drawing/2014/main" id="{CC591310-1CD2-4AF5-9AF9-CE6F893E7C16}"/>
                </a:ext>
              </a:extLst>
            </p:cNvPr>
            <p:cNvSpPr/>
            <p:nvPr/>
          </p:nvSpPr>
          <p:spPr>
            <a:xfrm>
              <a:off x="4136760" y="738886"/>
              <a:ext cx="184680" cy="97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5</a:t>
              </a:r>
              <a:endParaRPr lang="en-US" sz="700" dirty="0">
                <a:latin typeface="Arial"/>
              </a:endParaRPr>
            </a:p>
          </p:txBody>
        </p:sp>
      </p:grpSp>
      <p:sp>
        <p:nvSpPr>
          <p:cNvPr id="463" name="CustomShape 3">
            <a:extLst>
              <a:ext uri="{FF2B5EF4-FFF2-40B4-BE49-F238E27FC236}">
                <a16:creationId xmlns:a16="http://schemas.microsoft.com/office/drawing/2014/main" id="{BF545DD1-353B-4FC7-83D9-EFE1676298B5}"/>
              </a:ext>
            </a:extLst>
          </p:cNvPr>
          <p:cNvSpPr/>
          <p:nvPr/>
        </p:nvSpPr>
        <p:spPr>
          <a:xfrm>
            <a:off x="43381" y="356589"/>
            <a:ext cx="380519" cy="1339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 err="1">
                <a:solidFill>
                  <a:srgbClr val="000000"/>
                </a:solidFill>
                <a:latin typeface="Arial Narrow"/>
              </a:rPr>
              <a:t>Jcodes</a:t>
            </a:r>
            <a:endParaRPr lang="en-US" sz="700" dirty="0"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65B418-B304-4DC3-AA26-2005F8FB8248}"/>
              </a:ext>
            </a:extLst>
          </p:cNvPr>
          <p:cNvCxnSpPr>
            <a:cxnSpLocks/>
          </p:cNvCxnSpPr>
          <p:nvPr/>
        </p:nvCxnSpPr>
        <p:spPr>
          <a:xfrm>
            <a:off x="1328169" y="1385279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FADC387-5B3B-4059-A436-E31FE6069C9D}"/>
              </a:ext>
            </a:extLst>
          </p:cNvPr>
          <p:cNvCxnSpPr>
            <a:cxnSpLocks/>
          </p:cNvCxnSpPr>
          <p:nvPr/>
        </p:nvCxnSpPr>
        <p:spPr>
          <a:xfrm>
            <a:off x="1879530" y="1379992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C8EB18D-E86F-4C74-AD81-20A9FA008E4B}"/>
              </a:ext>
            </a:extLst>
          </p:cNvPr>
          <p:cNvCxnSpPr>
            <a:cxnSpLocks/>
          </p:cNvCxnSpPr>
          <p:nvPr/>
        </p:nvCxnSpPr>
        <p:spPr>
          <a:xfrm>
            <a:off x="2436246" y="1388453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13C8E04-ACF5-45C2-8F74-2CA39BA9738B}"/>
              </a:ext>
            </a:extLst>
          </p:cNvPr>
          <p:cNvCxnSpPr>
            <a:cxnSpLocks/>
          </p:cNvCxnSpPr>
          <p:nvPr/>
        </p:nvCxnSpPr>
        <p:spPr>
          <a:xfrm>
            <a:off x="3178104" y="1383167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8B36C870-6655-4125-A24A-AA431D2606A5}"/>
              </a:ext>
            </a:extLst>
          </p:cNvPr>
          <p:cNvCxnSpPr>
            <a:cxnSpLocks/>
          </p:cNvCxnSpPr>
          <p:nvPr/>
        </p:nvCxnSpPr>
        <p:spPr>
          <a:xfrm>
            <a:off x="3736415" y="1379992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6" name="CustomShape 196">
            <a:extLst>
              <a:ext uri="{FF2B5EF4-FFF2-40B4-BE49-F238E27FC236}">
                <a16:creationId xmlns:a16="http://schemas.microsoft.com/office/drawing/2014/main" id="{5E0F1E5D-C001-4C74-BDF1-E9F3A1922EFB}"/>
              </a:ext>
            </a:extLst>
          </p:cNvPr>
          <p:cNvSpPr/>
          <p:nvPr/>
        </p:nvSpPr>
        <p:spPr>
          <a:xfrm>
            <a:off x="-30229" y="1900243"/>
            <a:ext cx="425043" cy="1180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 err="1">
                <a:solidFill>
                  <a:srgbClr val="000000"/>
                </a:solidFill>
                <a:latin typeface="Arial Narrow"/>
              </a:rPr>
              <a:t>Jcodes</a:t>
            </a:r>
            <a:r>
              <a:rPr lang="en-US" sz="700" b="1" baseline="30000" dirty="0" err="1">
                <a:solidFill>
                  <a:srgbClr val="000000"/>
                </a:solidFill>
                <a:latin typeface="Arial Narrow"/>
              </a:rPr>
              <a:t>WML</a:t>
            </a:r>
            <a:endParaRPr lang="en-US" sz="700" baseline="30000" dirty="0">
              <a:latin typeface="Arial"/>
            </a:endParaRPr>
          </a:p>
        </p:txBody>
      </p:sp>
      <p:sp>
        <p:nvSpPr>
          <p:cNvPr id="477" name="CustomShape 211">
            <a:extLst>
              <a:ext uri="{FF2B5EF4-FFF2-40B4-BE49-F238E27FC236}">
                <a16:creationId xmlns:a16="http://schemas.microsoft.com/office/drawing/2014/main" id="{72FFE5D1-3124-4EC9-9474-38203DA523F6}"/>
              </a:ext>
            </a:extLst>
          </p:cNvPr>
          <p:cNvSpPr/>
          <p:nvPr/>
        </p:nvSpPr>
        <p:spPr>
          <a:xfrm>
            <a:off x="4082189" y="1899891"/>
            <a:ext cx="426842" cy="361627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r>
              <a:rPr lang="en-US" sz="700" b="1" dirty="0">
                <a:solidFill>
                  <a:srgbClr val="000000"/>
                </a:solidFill>
                <a:latin typeface="Arial Narrow"/>
              </a:rPr>
              <a:t>WMJ on </a:t>
            </a:r>
            <a:r>
              <a:rPr lang="en-US" sz="700" b="1" dirty="0" err="1">
                <a:solidFill>
                  <a:srgbClr val="000000"/>
                </a:solidFill>
                <a:latin typeface="Arial Narrow"/>
              </a:rPr>
              <a:t>Jcodes</a:t>
            </a:r>
            <a:r>
              <a:rPr lang="en-US" sz="700" b="1" baseline="30000" dirty="0" err="1">
                <a:solidFill>
                  <a:srgbClr val="000000"/>
                </a:solidFill>
                <a:latin typeface="Arial Narrow"/>
              </a:rPr>
              <a:t>WML</a:t>
            </a:r>
            <a:endParaRPr lang="en-US" sz="700" baseline="30000" dirty="0"/>
          </a:p>
          <a:p>
            <a:pPr>
              <a:lnSpc>
                <a:spcPct val="100000"/>
              </a:lnSpc>
            </a:pPr>
            <a:endParaRPr lang="en-US" sz="700" dirty="0">
              <a:latin typeface="Arial"/>
            </a:endParaRPr>
          </a:p>
        </p:txBody>
      </p:sp>
      <p:sp>
        <p:nvSpPr>
          <p:cNvPr id="478" name="CustomShape 212">
            <a:extLst>
              <a:ext uri="{FF2B5EF4-FFF2-40B4-BE49-F238E27FC236}">
                <a16:creationId xmlns:a16="http://schemas.microsoft.com/office/drawing/2014/main" id="{84DB984A-5021-48EA-BF83-B7C9A56CBF23}"/>
              </a:ext>
            </a:extLst>
          </p:cNvPr>
          <p:cNvSpPr/>
          <p:nvPr/>
        </p:nvSpPr>
        <p:spPr>
          <a:xfrm>
            <a:off x="3942510" y="1911773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 dirty="0">
                <a:solidFill>
                  <a:srgbClr val="FFFFFF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482" name="CustomShape 320">
            <a:extLst>
              <a:ext uri="{FF2B5EF4-FFF2-40B4-BE49-F238E27FC236}">
                <a16:creationId xmlns:a16="http://schemas.microsoft.com/office/drawing/2014/main" id="{9F4F7B6D-72B0-485B-B701-9CADB891CCA7}"/>
              </a:ext>
            </a:extLst>
          </p:cNvPr>
          <p:cNvSpPr/>
          <p:nvPr/>
        </p:nvSpPr>
        <p:spPr>
          <a:xfrm>
            <a:off x="380662" y="191032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483" name="CustomShape 321">
            <a:extLst>
              <a:ext uri="{FF2B5EF4-FFF2-40B4-BE49-F238E27FC236}">
                <a16:creationId xmlns:a16="http://schemas.microsoft.com/office/drawing/2014/main" id="{B1D859AE-C5FA-49FE-8D5F-C526FF600E64}"/>
              </a:ext>
            </a:extLst>
          </p:cNvPr>
          <p:cNvSpPr/>
          <p:nvPr/>
        </p:nvSpPr>
        <p:spPr>
          <a:xfrm>
            <a:off x="565702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484" name="CustomShape 322">
            <a:extLst>
              <a:ext uri="{FF2B5EF4-FFF2-40B4-BE49-F238E27FC236}">
                <a16:creationId xmlns:a16="http://schemas.microsoft.com/office/drawing/2014/main" id="{AA01E5A7-2CE7-44CE-B35F-CD7A902235F9}"/>
              </a:ext>
            </a:extLst>
          </p:cNvPr>
          <p:cNvSpPr/>
          <p:nvPr/>
        </p:nvSpPr>
        <p:spPr>
          <a:xfrm>
            <a:off x="752182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85" name="CustomShape 323">
            <a:extLst>
              <a:ext uri="{FF2B5EF4-FFF2-40B4-BE49-F238E27FC236}">
                <a16:creationId xmlns:a16="http://schemas.microsoft.com/office/drawing/2014/main" id="{6A3A4419-4E4A-4F7F-880B-3983AB2E7559}"/>
              </a:ext>
            </a:extLst>
          </p:cNvPr>
          <p:cNvSpPr/>
          <p:nvPr/>
        </p:nvSpPr>
        <p:spPr>
          <a:xfrm>
            <a:off x="93722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486" name="CustomShape 324">
            <a:extLst>
              <a:ext uri="{FF2B5EF4-FFF2-40B4-BE49-F238E27FC236}">
                <a16:creationId xmlns:a16="http://schemas.microsoft.com/office/drawing/2014/main" id="{60D5097F-97DC-4EE0-9EF1-3ED6D13AD6D6}"/>
              </a:ext>
            </a:extLst>
          </p:cNvPr>
          <p:cNvSpPr/>
          <p:nvPr/>
        </p:nvSpPr>
        <p:spPr>
          <a:xfrm>
            <a:off x="112226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487" name="CustomShape 325">
            <a:extLst>
              <a:ext uri="{FF2B5EF4-FFF2-40B4-BE49-F238E27FC236}">
                <a16:creationId xmlns:a16="http://schemas.microsoft.com/office/drawing/2014/main" id="{B8AC0E5E-D305-49A8-9000-FDFE0B815BD5}"/>
              </a:ext>
            </a:extLst>
          </p:cNvPr>
          <p:cNvSpPr/>
          <p:nvPr/>
        </p:nvSpPr>
        <p:spPr>
          <a:xfrm>
            <a:off x="130874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488" name="CustomShape 326">
            <a:extLst>
              <a:ext uri="{FF2B5EF4-FFF2-40B4-BE49-F238E27FC236}">
                <a16:creationId xmlns:a16="http://schemas.microsoft.com/office/drawing/2014/main" id="{F8ACE1CE-C72C-4215-91C7-606C2779C8C6}"/>
              </a:ext>
            </a:extLst>
          </p:cNvPr>
          <p:cNvSpPr/>
          <p:nvPr/>
        </p:nvSpPr>
        <p:spPr>
          <a:xfrm>
            <a:off x="149378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489" name="CustomShape 327">
            <a:extLst>
              <a:ext uri="{FF2B5EF4-FFF2-40B4-BE49-F238E27FC236}">
                <a16:creationId xmlns:a16="http://schemas.microsoft.com/office/drawing/2014/main" id="{AD010654-ED2B-4033-8C83-8C069059A026}"/>
              </a:ext>
            </a:extLst>
          </p:cNvPr>
          <p:cNvSpPr/>
          <p:nvPr/>
        </p:nvSpPr>
        <p:spPr>
          <a:xfrm>
            <a:off x="168026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90" name="CustomShape 328">
            <a:extLst>
              <a:ext uri="{FF2B5EF4-FFF2-40B4-BE49-F238E27FC236}">
                <a16:creationId xmlns:a16="http://schemas.microsoft.com/office/drawing/2014/main" id="{34815CA7-7B27-4489-A67A-45BA8A5B08CE}"/>
              </a:ext>
            </a:extLst>
          </p:cNvPr>
          <p:cNvSpPr/>
          <p:nvPr/>
        </p:nvSpPr>
        <p:spPr>
          <a:xfrm>
            <a:off x="1865301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491" name="CustomShape 329">
            <a:extLst>
              <a:ext uri="{FF2B5EF4-FFF2-40B4-BE49-F238E27FC236}">
                <a16:creationId xmlns:a16="http://schemas.microsoft.com/office/drawing/2014/main" id="{B3C815A0-5CEE-4847-914E-51C8E39A9A6C}"/>
              </a:ext>
            </a:extLst>
          </p:cNvPr>
          <p:cNvSpPr/>
          <p:nvPr/>
        </p:nvSpPr>
        <p:spPr>
          <a:xfrm>
            <a:off x="2049982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492" name="CustomShape 330">
            <a:extLst>
              <a:ext uri="{FF2B5EF4-FFF2-40B4-BE49-F238E27FC236}">
                <a16:creationId xmlns:a16="http://schemas.microsoft.com/office/drawing/2014/main" id="{9622E122-118F-4F26-A070-5A16B29A6B0B}"/>
              </a:ext>
            </a:extLst>
          </p:cNvPr>
          <p:cNvSpPr/>
          <p:nvPr/>
        </p:nvSpPr>
        <p:spPr>
          <a:xfrm>
            <a:off x="2236822" y="19103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93" name="CustomShape 331">
            <a:extLst>
              <a:ext uri="{FF2B5EF4-FFF2-40B4-BE49-F238E27FC236}">
                <a16:creationId xmlns:a16="http://schemas.microsoft.com/office/drawing/2014/main" id="{6E764F3C-7462-48C6-9F15-A18473B63BCE}"/>
              </a:ext>
            </a:extLst>
          </p:cNvPr>
          <p:cNvSpPr/>
          <p:nvPr/>
        </p:nvSpPr>
        <p:spPr>
          <a:xfrm>
            <a:off x="2421502" y="19103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494" name="CustomShape 332">
            <a:extLst>
              <a:ext uri="{FF2B5EF4-FFF2-40B4-BE49-F238E27FC236}">
                <a16:creationId xmlns:a16="http://schemas.microsoft.com/office/drawing/2014/main" id="{29CC332D-26F2-4C66-88A7-728BE3A0DB32}"/>
              </a:ext>
            </a:extLst>
          </p:cNvPr>
          <p:cNvSpPr/>
          <p:nvPr/>
        </p:nvSpPr>
        <p:spPr>
          <a:xfrm>
            <a:off x="2607982" y="19103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495" name="CustomShape 333">
            <a:extLst>
              <a:ext uri="{FF2B5EF4-FFF2-40B4-BE49-F238E27FC236}">
                <a16:creationId xmlns:a16="http://schemas.microsoft.com/office/drawing/2014/main" id="{70BCB501-5146-4806-8A42-8F296C6E4E2C}"/>
              </a:ext>
            </a:extLst>
          </p:cNvPr>
          <p:cNvSpPr/>
          <p:nvPr/>
        </p:nvSpPr>
        <p:spPr>
          <a:xfrm>
            <a:off x="2793022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96" name="CustomShape 334">
            <a:extLst>
              <a:ext uri="{FF2B5EF4-FFF2-40B4-BE49-F238E27FC236}">
                <a16:creationId xmlns:a16="http://schemas.microsoft.com/office/drawing/2014/main" id="{02F09311-F1C9-402A-9A5B-F3B3BA95A921}"/>
              </a:ext>
            </a:extLst>
          </p:cNvPr>
          <p:cNvSpPr/>
          <p:nvPr/>
        </p:nvSpPr>
        <p:spPr>
          <a:xfrm>
            <a:off x="297806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497" name="CustomShape 335">
            <a:extLst>
              <a:ext uri="{FF2B5EF4-FFF2-40B4-BE49-F238E27FC236}">
                <a16:creationId xmlns:a16="http://schemas.microsoft.com/office/drawing/2014/main" id="{1C69A987-4358-482C-BA74-07A10D105FF3}"/>
              </a:ext>
            </a:extLst>
          </p:cNvPr>
          <p:cNvSpPr/>
          <p:nvPr/>
        </p:nvSpPr>
        <p:spPr>
          <a:xfrm>
            <a:off x="316454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98" name="CustomShape 336">
            <a:extLst>
              <a:ext uri="{FF2B5EF4-FFF2-40B4-BE49-F238E27FC236}">
                <a16:creationId xmlns:a16="http://schemas.microsoft.com/office/drawing/2014/main" id="{8359D3FA-74BB-4D39-B2C2-77082975E7AA}"/>
              </a:ext>
            </a:extLst>
          </p:cNvPr>
          <p:cNvSpPr/>
          <p:nvPr/>
        </p:nvSpPr>
        <p:spPr>
          <a:xfrm>
            <a:off x="334958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499" name="CustomShape 337">
            <a:extLst>
              <a:ext uri="{FF2B5EF4-FFF2-40B4-BE49-F238E27FC236}">
                <a16:creationId xmlns:a16="http://schemas.microsoft.com/office/drawing/2014/main" id="{9CC4D4E9-464C-4224-AD9F-BAA228BF7A84}"/>
              </a:ext>
            </a:extLst>
          </p:cNvPr>
          <p:cNvSpPr/>
          <p:nvPr/>
        </p:nvSpPr>
        <p:spPr>
          <a:xfrm>
            <a:off x="353462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latin typeface="Arial"/>
              </a:rPr>
              <a:t>1</a:t>
            </a:r>
          </a:p>
        </p:txBody>
      </p:sp>
      <p:sp>
        <p:nvSpPr>
          <p:cNvPr id="500" name="CustomShape 338">
            <a:extLst>
              <a:ext uri="{FF2B5EF4-FFF2-40B4-BE49-F238E27FC236}">
                <a16:creationId xmlns:a16="http://schemas.microsoft.com/office/drawing/2014/main" id="{7C8B0287-DC90-4950-B83A-43D280B163F3}"/>
              </a:ext>
            </a:extLst>
          </p:cNvPr>
          <p:cNvSpPr/>
          <p:nvPr/>
        </p:nvSpPr>
        <p:spPr>
          <a:xfrm>
            <a:off x="372110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EFDFBFA-A164-48D5-B501-318CD02A77D6}"/>
              </a:ext>
            </a:extLst>
          </p:cNvPr>
          <p:cNvSpPr txBox="1"/>
          <p:nvPr/>
        </p:nvSpPr>
        <p:spPr>
          <a:xfrm>
            <a:off x="177640" y="1741749"/>
            <a:ext cx="329759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baseline="30000" dirty="0"/>
              <a:t>Ψ</a:t>
            </a:r>
            <a:endParaRPr lang="en-CA" sz="800" baseline="300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996A178-0B3A-40DD-8511-8AB5D004BBEA}"/>
              </a:ext>
            </a:extLst>
          </p:cNvPr>
          <p:cNvSpPr txBox="1"/>
          <p:nvPr/>
        </p:nvSpPr>
        <p:spPr>
          <a:xfrm>
            <a:off x="4440298" y="1764279"/>
            <a:ext cx="329759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baseline="30000" dirty="0"/>
              <a:t>Ψ</a:t>
            </a:r>
            <a:endParaRPr lang="en-CA" sz="800" baseline="300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1C15C12-B422-45E1-8322-26FE2A6AABB8}"/>
              </a:ext>
            </a:extLst>
          </p:cNvPr>
          <p:cNvSpPr txBox="1"/>
          <p:nvPr/>
        </p:nvSpPr>
        <p:spPr>
          <a:xfrm>
            <a:off x="153330" y="1570007"/>
            <a:ext cx="329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dirty="0"/>
              <a:t>Ψ</a:t>
            </a:r>
            <a:r>
              <a:rPr lang="en-CA" sz="1000" dirty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309</Words>
  <Application>Microsoft Office PowerPoint</Application>
  <PresentationFormat>Custom</PresentationFormat>
  <Paragraphs>288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windows</dc:creator>
  <dc:description/>
  <cp:lastModifiedBy>Daniil Galaktionov Hodovaniuk</cp:lastModifiedBy>
  <cp:revision>109</cp:revision>
  <cp:lastPrinted>2018-07-24T16:36:38Z</cp:lastPrinted>
  <dcterms:created xsi:type="dcterms:W3CDTF">2018-05-25T08:30:25Z</dcterms:created>
  <dcterms:modified xsi:type="dcterms:W3CDTF">2020-01-15T17:43:51Z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