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714480" y="1383699"/>
            <a:ext cx="2500330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3 2 7 7 0 1 4 3 7 6 3 2 5 5 3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14480" y="1556372"/>
            <a:ext cx="250033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dirty="0">
                <a:latin typeface="Courier New" pitchFamily="49" charset="0"/>
                <a:cs typeface="Courier New" pitchFamily="49" charset="0"/>
              </a:rPr>
              <a:t>0 0 1 1 0 0 1 0 1 1 0 0 1 1 0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1500166" y="1872604"/>
            <a:ext cx="1285884" cy="341950"/>
            <a:chOff x="1428728" y="1827567"/>
            <a:chExt cx="2500330" cy="341950"/>
          </a:xfrm>
        </p:grpSpPr>
        <p:sp>
          <p:nvSpPr>
            <p:cNvPr id="7" name="6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3 2 0 1 3 3 2 3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1 1 0 0 1 1 1 1 </a:t>
              </a: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3143240" y="1871921"/>
            <a:ext cx="1143008" cy="341950"/>
            <a:chOff x="1428728" y="1827567"/>
            <a:chExt cx="2500330" cy="341950"/>
          </a:xfrm>
        </p:grpSpPr>
        <p:sp>
          <p:nvSpPr>
            <p:cNvPr id="11" name="10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7 7 4 7 6 5 5 </a:t>
              </a: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1 1 0 1 1 0 0 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1928794" y="2357430"/>
            <a:ext cx="928694" cy="341950"/>
            <a:chOff x="1428728" y="1827567"/>
            <a:chExt cx="2500330" cy="341950"/>
          </a:xfrm>
        </p:grpSpPr>
        <p:sp>
          <p:nvSpPr>
            <p:cNvPr id="14" name="13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3 2 3 3 2 3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1 0 1 1 0 1 </a:t>
              </a:r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357290" y="2357430"/>
            <a:ext cx="285752" cy="341950"/>
            <a:chOff x="1428728" y="1827567"/>
            <a:chExt cx="2500330" cy="341950"/>
          </a:xfrm>
        </p:grpSpPr>
        <p:sp>
          <p:nvSpPr>
            <p:cNvPr id="17" name="16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0 1</a:t>
              </a: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0 1</a:t>
              </a: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3071802" y="2357430"/>
            <a:ext cx="428628" cy="341950"/>
            <a:chOff x="1428728" y="1827567"/>
            <a:chExt cx="2500330" cy="341950"/>
          </a:xfrm>
        </p:grpSpPr>
        <p:sp>
          <p:nvSpPr>
            <p:cNvPr id="20" name="19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4 5 5 </a:t>
              </a: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0 1 1</a:t>
              </a: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3714744" y="2357430"/>
            <a:ext cx="642942" cy="341950"/>
            <a:chOff x="1428728" y="1827567"/>
            <a:chExt cx="2500330" cy="341950"/>
          </a:xfrm>
        </p:grpSpPr>
        <p:sp>
          <p:nvSpPr>
            <p:cNvPr id="23" name="22 CuadroTexto"/>
            <p:cNvSpPr txBox="1"/>
            <p:nvPr/>
          </p:nvSpPr>
          <p:spPr>
            <a:xfrm>
              <a:off x="1428728" y="1827567"/>
              <a:ext cx="2500330" cy="1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i="1" dirty="0">
                  <a:latin typeface="Courier New" pitchFamily="49" charset="0"/>
                  <a:cs typeface="Courier New" pitchFamily="49" charset="0"/>
                </a:rPr>
                <a:t>7 7 7 6</a:t>
              </a:r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428728" y="2000240"/>
              <a:ext cx="250033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s-ES" sz="1100" dirty="0">
                  <a:latin typeface="Courier New" pitchFamily="49" charset="0"/>
                  <a:cs typeface="Courier New" pitchFamily="49" charset="0"/>
                </a:rPr>
                <a:t>1 1 1 0</a:t>
              </a:r>
            </a:p>
          </p:txBody>
        </p:sp>
      </p:grpSp>
      <p:sp>
        <p:nvSpPr>
          <p:cNvPr id="25" name="24 CuadroTexto"/>
          <p:cNvSpPr txBox="1"/>
          <p:nvPr/>
        </p:nvSpPr>
        <p:spPr>
          <a:xfrm>
            <a:off x="1357290" y="2831095"/>
            <a:ext cx="142876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523974" y="2831094"/>
            <a:ext cx="142876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1857356" y="2831094"/>
            <a:ext cx="285752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2 2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214546" y="2831094"/>
            <a:ext cx="642942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3 3 3 3 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3071802" y="2831094"/>
            <a:ext cx="142876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3286116" y="2831094"/>
            <a:ext cx="285752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5 5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3714744" y="2831094"/>
            <a:ext cx="142876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3929058" y="2831094"/>
            <a:ext cx="428628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7 7 7</a:t>
            </a:r>
          </a:p>
        </p:txBody>
      </p:sp>
      <p:grpSp>
        <p:nvGrpSpPr>
          <p:cNvPr id="51" name="50 Grupo"/>
          <p:cNvGrpSpPr/>
          <p:nvPr/>
        </p:nvGrpSpPr>
        <p:grpSpPr>
          <a:xfrm>
            <a:off x="2643174" y="1724012"/>
            <a:ext cx="642942" cy="133352"/>
            <a:chOff x="2786050" y="1724012"/>
            <a:chExt cx="357190" cy="133352"/>
          </a:xfrm>
        </p:grpSpPr>
        <p:cxnSp>
          <p:nvCxnSpPr>
            <p:cNvPr id="37" name="36 Conector recto"/>
            <p:cNvCxnSpPr>
              <a:endCxn id="6" idx="2"/>
            </p:cNvCxnSpPr>
            <p:nvPr/>
          </p:nvCxnSpPr>
          <p:spPr>
            <a:xfrm flipV="1">
              <a:off x="2786050" y="1725649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>
              <a:off x="2962268" y="1724012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49 Grupo"/>
          <p:cNvGrpSpPr/>
          <p:nvPr/>
        </p:nvGrpSpPr>
        <p:grpSpPr>
          <a:xfrm>
            <a:off x="1609700" y="2212917"/>
            <a:ext cx="357190" cy="133352"/>
            <a:chOff x="1609700" y="2214554"/>
            <a:chExt cx="357190" cy="133352"/>
          </a:xfrm>
        </p:grpSpPr>
        <p:cxnSp>
          <p:nvCxnSpPr>
            <p:cNvPr id="43" name="42 Conector recto"/>
            <p:cNvCxnSpPr/>
            <p:nvPr/>
          </p:nvCxnSpPr>
          <p:spPr>
            <a:xfrm flipV="1">
              <a:off x="1609700" y="2216191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"/>
            <p:cNvCxnSpPr/>
            <p:nvPr/>
          </p:nvCxnSpPr>
          <p:spPr>
            <a:xfrm>
              <a:off x="1785918" y="2214554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51 Grupo"/>
          <p:cNvGrpSpPr/>
          <p:nvPr/>
        </p:nvGrpSpPr>
        <p:grpSpPr>
          <a:xfrm>
            <a:off x="3428992" y="2212917"/>
            <a:ext cx="357190" cy="133352"/>
            <a:chOff x="3428992" y="2212917"/>
            <a:chExt cx="357190" cy="133352"/>
          </a:xfrm>
        </p:grpSpPr>
        <p:cxnSp>
          <p:nvCxnSpPr>
            <p:cNvPr id="45" name="44 Conector recto"/>
            <p:cNvCxnSpPr/>
            <p:nvPr/>
          </p:nvCxnSpPr>
          <p:spPr>
            <a:xfrm flipV="1">
              <a:off x="3428992" y="2214554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>
              <a:off x="3605210" y="2212917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1390631" y="2686049"/>
            <a:ext cx="214314" cy="133352"/>
            <a:chOff x="1357290" y="2641545"/>
            <a:chExt cx="357190" cy="133352"/>
          </a:xfrm>
        </p:grpSpPr>
        <p:cxnSp>
          <p:nvCxnSpPr>
            <p:cNvPr id="47" name="46 Conector recto"/>
            <p:cNvCxnSpPr/>
            <p:nvPr/>
          </p:nvCxnSpPr>
          <p:spPr>
            <a:xfrm flipV="1">
              <a:off x="1357290" y="2643182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1533508" y="2641545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52 Grupo"/>
          <p:cNvGrpSpPr/>
          <p:nvPr/>
        </p:nvGrpSpPr>
        <p:grpSpPr>
          <a:xfrm>
            <a:off x="2019284" y="2686049"/>
            <a:ext cx="357190" cy="133352"/>
            <a:chOff x="3428992" y="2212917"/>
            <a:chExt cx="357190" cy="133352"/>
          </a:xfrm>
        </p:grpSpPr>
        <p:cxnSp>
          <p:nvCxnSpPr>
            <p:cNvPr id="54" name="53 Conector recto"/>
            <p:cNvCxnSpPr/>
            <p:nvPr/>
          </p:nvCxnSpPr>
          <p:spPr>
            <a:xfrm flipV="1">
              <a:off x="3428992" y="2214554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/>
            <p:nvPr/>
          </p:nvCxnSpPr>
          <p:spPr>
            <a:xfrm>
              <a:off x="3605210" y="2212917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55 Grupo"/>
          <p:cNvGrpSpPr/>
          <p:nvPr/>
        </p:nvGrpSpPr>
        <p:grpSpPr>
          <a:xfrm>
            <a:off x="3157522" y="2686049"/>
            <a:ext cx="214314" cy="133352"/>
            <a:chOff x="1357290" y="2641545"/>
            <a:chExt cx="357190" cy="133352"/>
          </a:xfrm>
        </p:grpSpPr>
        <p:cxnSp>
          <p:nvCxnSpPr>
            <p:cNvPr id="57" name="56 Conector recto"/>
            <p:cNvCxnSpPr/>
            <p:nvPr/>
          </p:nvCxnSpPr>
          <p:spPr>
            <a:xfrm flipV="1">
              <a:off x="1357290" y="2643182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1533508" y="2641545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58 Grupo"/>
          <p:cNvGrpSpPr/>
          <p:nvPr/>
        </p:nvGrpSpPr>
        <p:grpSpPr>
          <a:xfrm>
            <a:off x="3786182" y="2686049"/>
            <a:ext cx="285752" cy="133352"/>
            <a:chOff x="3428992" y="2212917"/>
            <a:chExt cx="357190" cy="133352"/>
          </a:xfrm>
        </p:grpSpPr>
        <p:cxnSp>
          <p:nvCxnSpPr>
            <p:cNvPr id="60" name="59 Conector recto"/>
            <p:cNvCxnSpPr/>
            <p:nvPr/>
          </p:nvCxnSpPr>
          <p:spPr>
            <a:xfrm flipV="1">
              <a:off x="3428992" y="2214554"/>
              <a:ext cx="178595" cy="13171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>
              <a:off x="3605210" y="2212917"/>
              <a:ext cx="180972" cy="133352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61 Rectángulo"/>
          <p:cNvSpPr/>
          <p:nvPr/>
        </p:nvSpPr>
        <p:spPr>
          <a:xfrm>
            <a:off x="2357422" y="1357298"/>
            <a:ext cx="1000132" cy="35719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Rectángulo"/>
          <p:cNvSpPr/>
          <p:nvPr/>
        </p:nvSpPr>
        <p:spPr>
          <a:xfrm>
            <a:off x="1811318" y="1851014"/>
            <a:ext cx="474666" cy="35719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2233596" y="2332030"/>
            <a:ext cx="142876" cy="35719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68 CuadroTexto"/>
          <p:cNvSpPr txBox="1"/>
          <p:nvPr/>
        </p:nvSpPr>
        <p:spPr>
          <a:xfrm>
            <a:off x="4214810" y="1285860"/>
            <a:ext cx="14287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v</a:t>
            </a:r>
            <a:endParaRPr lang="es-ES" sz="1100" b="1" baseline="-25000" dirty="0">
              <a:cs typeface="Courier New" pitchFamily="49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2792400" y="1779576"/>
            <a:ext cx="21431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100" b="1" baseline="-25000" dirty="0">
                <a:cs typeface="Courier New" pitchFamily="49" charset="0"/>
              </a:rPr>
              <a:t>0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2765412" y="2208204"/>
            <a:ext cx="21431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100" b="1" baseline="-25000" dirty="0">
                <a:cs typeface="Courier New" pitchFamily="49" charset="0"/>
              </a:rPr>
              <a:t>01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1571604" y="1382698"/>
            <a:ext cx="142876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200" b="1" dirty="0">
                <a:latin typeface="Courier New" pitchFamily="49" charset="0"/>
                <a:cs typeface="Courier New" pitchFamily="49" charset="0"/>
              </a:rPr>
              <a:t>S</a:t>
            </a:r>
            <a:endParaRPr lang="es-ES" sz="1200" b="1" baseline="-25000" dirty="0">
              <a:cs typeface="Courier New" pitchFamily="49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267198" y="1760526"/>
            <a:ext cx="21431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100" b="1" baseline="-25000" dirty="0">
                <a:cs typeface="Courier New" pitchFamily="49" charset="0"/>
              </a:rPr>
              <a:t>1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5072066" y="1390636"/>
            <a:ext cx="2500330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3 2 7 7 0 1 4 3 7 6 3 2 5 5 3</a:t>
            </a:r>
          </a:p>
        </p:txBody>
      </p:sp>
      <p:sp>
        <p:nvSpPr>
          <p:cNvPr id="86" name="85 CuadroTexto"/>
          <p:cNvSpPr txBox="1"/>
          <p:nvPr/>
        </p:nvSpPr>
        <p:spPr>
          <a:xfrm>
            <a:off x="5072066" y="1563309"/>
            <a:ext cx="250033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dirty="0">
                <a:latin typeface="Courier New" pitchFamily="49" charset="0"/>
                <a:cs typeface="Courier New" pitchFamily="49" charset="0"/>
              </a:rPr>
              <a:t>0 0 1 1 0 0 1 0 1 1 0 0 1 1 0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4916490" y="1531420"/>
            <a:ext cx="214314" cy="2821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cs typeface="Courier New" pitchFamily="49" charset="0"/>
              </a:rPr>
              <a:t>B</a:t>
            </a:r>
            <a:r>
              <a:rPr lang="es-ES" sz="1100" b="1" baseline="-25000" dirty="0">
                <a:cs typeface="Courier New" pitchFamily="49" charset="0"/>
              </a:rPr>
              <a:t>1</a:t>
            </a:r>
          </a:p>
          <a:p>
            <a:endParaRPr lang="es-ES" sz="1100" b="1" baseline="-25000" dirty="0">
              <a:cs typeface="Courier New" pitchFamily="49" charset="0"/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5072066" y="1917103"/>
            <a:ext cx="2500330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3 2 0 1 3 3 2 3 7 7 4 7 6 5 5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5072066" y="2089776"/>
            <a:ext cx="250033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dirty="0">
                <a:latin typeface="Courier New" pitchFamily="49" charset="0"/>
                <a:cs typeface="Courier New" pitchFamily="49" charset="0"/>
              </a:rPr>
              <a:t>1 1 0 0 1 1 1 1 1 1 0 1 1 0 0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4916490" y="2057887"/>
            <a:ext cx="214314" cy="2821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cs typeface="Courier New" pitchFamily="49" charset="0"/>
              </a:rPr>
              <a:t>B</a:t>
            </a:r>
            <a:r>
              <a:rPr lang="es-ES" sz="1100" b="1" baseline="-25000" dirty="0">
                <a:cs typeface="Courier New" pitchFamily="49" charset="0"/>
              </a:rPr>
              <a:t>2</a:t>
            </a:r>
          </a:p>
          <a:p>
            <a:endParaRPr lang="es-ES" sz="1100" b="1" baseline="-25000" dirty="0">
              <a:cs typeface="Courier New" pitchFamily="49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5072066" y="2406008"/>
            <a:ext cx="2500330" cy="16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i="1" dirty="0">
                <a:latin typeface="Courier New" pitchFamily="49" charset="0"/>
                <a:cs typeface="Courier New" pitchFamily="49" charset="0"/>
              </a:rPr>
              <a:t>0 1 4 5 5 3 2 3 3 2 3 7 7 7 6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5072066" y="2578681"/>
            <a:ext cx="2500330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dirty="0">
                <a:latin typeface="Courier New" pitchFamily="49" charset="0"/>
                <a:cs typeface="Courier New" pitchFamily="49" charset="0"/>
              </a:rPr>
              <a:t>0 1 0 1 1 1 0 1 1 0 1 1 1 1 0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4916490" y="2546792"/>
            <a:ext cx="214314" cy="28212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cs typeface="Courier New" pitchFamily="49" charset="0"/>
              </a:rPr>
              <a:t>B</a:t>
            </a:r>
            <a:r>
              <a:rPr lang="es-ES" sz="1100" b="1" baseline="-25000" dirty="0">
                <a:cs typeface="Courier New" pitchFamily="49" charset="0"/>
              </a:rPr>
              <a:t>3</a:t>
            </a:r>
          </a:p>
          <a:p>
            <a:endParaRPr lang="es-ES" sz="1100" b="1" baseline="-25000" dirty="0">
              <a:cs typeface="Courier New" pitchFamily="49" charset="0"/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5715008" y="1382329"/>
            <a:ext cx="1000132" cy="32387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Rectángulo"/>
          <p:cNvSpPr/>
          <p:nvPr/>
        </p:nvSpPr>
        <p:spPr>
          <a:xfrm>
            <a:off x="5395937" y="1909762"/>
            <a:ext cx="461947" cy="32387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Rectángulo"/>
          <p:cNvSpPr/>
          <p:nvPr/>
        </p:nvSpPr>
        <p:spPr>
          <a:xfrm>
            <a:off x="6222216" y="2397897"/>
            <a:ext cx="142877" cy="32387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96 Conector recto"/>
          <p:cNvCxnSpPr/>
          <p:nvPr/>
        </p:nvCxnSpPr>
        <p:spPr>
          <a:xfrm rot="5400000">
            <a:off x="6231743" y="2069297"/>
            <a:ext cx="284958" cy="79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 rot="5400000">
            <a:off x="5731677" y="2551900"/>
            <a:ext cx="284958" cy="79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Rectángulo"/>
          <p:cNvSpPr/>
          <p:nvPr/>
        </p:nvSpPr>
        <p:spPr>
          <a:xfrm>
            <a:off x="4643438" y="1285860"/>
            <a:ext cx="3143272" cy="176309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69 CuadroTexto">
            <a:extLst>
              <a:ext uri="{FF2B5EF4-FFF2-40B4-BE49-F238E27FC236}">
                <a16:creationId xmlns:a16="http://schemas.microsoft.com/office/drawing/2014/main" id="{ACC5A788-0F6B-43D8-AA6D-9A19921DF666}"/>
              </a:ext>
            </a:extLst>
          </p:cNvPr>
          <p:cNvSpPr txBox="1"/>
          <p:nvPr/>
        </p:nvSpPr>
        <p:spPr>
          <a:xfrm>
            <a:off x="2814362" y="2036627"/>
            <a:ext cx="25717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s-ES" sz="8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100" b="1" baseline="-25000" dirty="0">
                <a:cs typeface="Courier New" pitchFamily="49" charset="0"/>
              </a:rPr>
              <a:t>0</a:t>
            </a:r>
          </a:p>
        </p:txBody>
      </p:sp>
      <p:sp>
        <p:nvSpPr>
          <p:cNvPr id="77" name="69 CuadroTexto">
            <a:extLst>
              <a:ext uri="{FF2B5EF4-FFF2-40B4-BE49-F238E27FC236}">
                <a16:creationId xmlns:a16="http://schemas.microsoft.com/office/drawing/2014/main" id="{C52AF4B8-3B8A-4432-A951-0FC638A42960}"/>
              </a:ext>
            </a:extLst>
          </p:cNvPr>
          <p:cNvSpPr txBox="1"/>
          <p:nvPr/>
        </p:nvSpPr>
        <p:spPr>
          <a:xfrm>
            <a:off x="4267990" y="2044593"/>
            <a:ext cx="25717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s-ES" sz="8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800" b="1" baseline="-25000" dirty="0">
                <a:cs typeface="Courier New" pitchFamily="49" charset="0"/>
              </a:rPr>
              <a:t>1</a:t>
            </a:r>
            <a:endParaRPr lang="es-ES" sz="1100" b="1" baseline="-25000" dirty="0">
              <a:cs typeface="Courier New" pitchFamily="49" charset="0"/>
            </a:endParaRPr>
          </a:p>
        </p:txBody>
      </p:sp>
      <p:sp>
        <p:nvSpPr>
          <p:cNvPr id="78" name="69 CuadroTexto">
            <a:extLst>
              <a:ext uri="{FF2B5EF4-FFF2-40B4-BE49-F238E27FC236}">
                <a16:creationId xmlns:a16="http://schemas.microsoft.com/office/drawing/2014/main" id="{993EEB7C-BF1B-462C-A676-E29CE7510540}"/>
              </a:ext>
            </a:extLst>
          </p:cNvPr>
          <p:cNvSpPr txBox="1"/>
          <p:nvPr/>
        </p:nvSpPr>
        <p:spPr>
          <a:xfrm>
            <a:off x="2853087" y="2578681"/>
            <a:ext cx="25717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s-ES" sz="8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sz="1100" b="1" baseline="-25000" dirty="0">
                <a:cs typeface="Courier New" pitchFamily="49" charset="0"/>
              </a:rPr>
              <a:t>01</a:t>
            </a:r>
          </a:p>
        </p:txBody>
      </p:sp>
      <p:sp>
        <p:nvSpPr>
          <p:cNvPr id="79" name="69 CuadroTexto">
            <a:extLst>
              <a:ext uri="{FF2B5EF4-FFF2-40B4-BE49-F238E27FC236}">
                <a16:creationId xmlns:a16="http://schemas.microsoft.com/office/drawing/2014/main" id="{23E18612-02B5-4CD9-AA25-A7A9B67A7A72}"/>
              </a:ext>
            </a:extLst>
          </p:cNvPr>
          <p:cNvSpPr txBox="1"/>
          <p:nvPr/>
        </p:nvSpPr>
        <p:spPr>
          <a:xfrm>
            <a:off x="4183006" y="1552976"/>
            <a:ext cx="25717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s-ES" sz="1100" b="1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s-ES" sz="800" b="1" dirty="0" err="1">
                <a:latin typeface="Courier New" pitchFamily="49" charset="0"/>
                <a:cs typeface="Courier New" pitchFamily="49" charset="0"/>
              </a:rPr>
              <a:t>v</a:t>
            </a:r>
            <a:endParaRPr lang="es-ES" sz="1100" b="1" baseline="-25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fari</dc:creator>
  <cp:lastModifiedBy>Daniil Galaktionov Hodovaniuk</cp:lastModifiedBy>
  <cp:revision>13</cp:revision>
  <dcterms:created xsi:type="dcterms:W3CDTF">2017-03-22T18:22:29Z</dcterms:created>
  <dcterms:modified xsi:type="dcterms:W3CDTF">2020-01-08T16:05:35Z</dcterms:modified>
</cp:coreProperties>
</file>