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A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9D2D1-F001-4665-AEC3-D620B75A813A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5C0B8-C20F-4D98-B971-57C6062A56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C0B8-C20F-4D98-B971-57C6062A56EB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/>
        </p:nvSpPr>
        <p:spPr>
          <a:xfrm>
            <a:off x="1760483" y="1209592"/>
            <a:ext cx="5591503" cy="1050009"/>
          </a:xfrm>
          <a:custGeom>
            <a:avLst/>
            <a:gdLst>
              <a:gd name="connsiteX0" fmla="*/ 0 w 5591503"/>
              <a:gd name="connsiteY0" fmla="*/ 289034 h 1050009"/>
              <a:gd name="connsiteX1" fmla="*/ 714703 w 5591503"/>
              <a:gd name="connsiteY1" fmla="*/ 294290 h 1050009"/>
              <a:gd name="connsiteX2" fmla="*/ 1555531 w 5591503"/>
              <a:gd name="connsiteY2" fmla="*/ 294290 h 1050009"/>
              <a:gd name="connsiteX3" fmla="*/ 2170386 w 5591503"/>
              <a:gd name="connsiteY3" fmla="*/ 299545 h 1050009"/>
              <a:gd name="connsiteX4" fmla="*/ 2370083 w 5591503"/>
              <a:gd name="connsiteY4" fmla="*/ 583324 h 1050009"/>
              <a:gd name="connsiteX5" fmla="*/ 2333296 w 5591503"/>
              <a:gd name="connsiteY5" fmla="*/ 966952 h 1050009"/>
              <a:gd name="connsiteX6" fmla="*/ 2832538 w 5591503"/>
              <a:gd name="connsiteY6" fmla="*/ 1045779 h 1050009"/>
              <a:gd name="connsiteX7" fmla="*/ 3720662 w 5591503"/>
              <a:gd name="connsiteY7" fmla="*/ 1030014 h 1050009"/>
              <a:gd name="connsiteX8" fmla="*/ 4456386 w 5591503"/>
              <a:gd name="connsiteY8" fmla="*/ 951186 h 1050009"/>
              <a:gd name="connsiteX9" fmla="*/ 4918841 w 5591503"/>
              <a:gd name="connsiteY9" fmla="*/ 515007 h 1050009"/>
              <a:gd name="connsiteX10" fmla="*/ 5591503 w 5591503"/>
              <a:gd name="connsiteY10" fmla="*/ 0 h 105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91503" h="1050009">
                <a:moveTo>
                  <a:pt x="0" y="289034"/>
                </a:moveTo>
                <a:lnTo>
                  <a:pt x="714703" y="294290"/>
                </a:lnTo>
                <a:lnTo>
                  <a:pt x="1555531" y="294290"/>
                </a:lnTo>
                <a:cubicBezTo>
                  <a:pt x="1798145" y="295166"/>
                  <a:pt x="2034627" y="251373"/>
                  <a:pt x="2170386" y="299545"/>
                </a:cubicBezTo>
                <a:cubicBezTo>
                  <a:pt x="2306145" y="347717"/>
                  <a:pt x="2342931" y="472090"/>
                  <a:pt x="2370083" y="583324"/>
                </a:cubicBezTo>
                <a:cubicBezTo>
                  <a:pt x="2397235" y="694558"/>
                  <a:pt x="2256220" y="889876"/>
                  <a:pt x="2333296" y="966952"/>
                </a:cubicBezTo>
                <a:cubicBezTo>
                  <a:pt x="2410372" y="1044028"/>
                  <a:pt x="2601310" y="1035269"/>
                  <a:pt x="2832538" y="1045779"/>
                </a:cubicBezTo>
                <a:cubicBezTo>
                  <a:pt x="3063766" y="1056289"/>
                  <a:pt x="3450021" y="1045779"/>
                  <a:pt x="3720662" y="1030014"/>
                </a:cubicBezTo>
                <a:cubicBezTo>
                  <a:pt x="3991303" y="1014249"/>
                  <a:pt x="4256690" y="1037021"/>
                  <a:pt x="4456386" y="951186"/>
                </a:cubicBezTo>
                <a:cubicBezTo>
                  <a:pt x="4656083" y="865352"/>
                  <a:pt x="4729655" y="673538"/>
                  <a:pt x="4918841" y="515007"/>
                </a:cubicBezTo>
                <a:cubicBezTo>
                  <a:pt x="5108027" y="356476"/>
                  <a:pt x="5349765" y="178238"/>
                  <a:pt x="5591503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Forma libre 1"/>
          <p:cNvSpPr/>
          <p:nvPr/>
        </p:nvSpPr>
        <p:spPr>
          <a:xfrm>
            <a:off x="2695903" y="1215862"/>
            <a:ext cx="4152513" cy="1228695"/>
          </a:xfrm>
          <a:custGeom>
            <a:avLst/>
            <a:gdLst>
              <a:gd name="connsiteX0" fmla="*/ 0 w 4152513"/>
              <a:gd name="connsiteY0" fmla="*/ 1202420 h 1228695"/>
              <a:gd name="connsiteX1" fmla="*/ 772511 w 4152513"/>
              <a:gd name="connsiteY1" fmla="*/ 955426 h 1228695"/>
              <a:gd name="connsiteX2" fmla="*/ 1413642 w 4152513"/>
              <a:gd name="connsiteY2" fmla="*/ 608585 h 1228695"/>
              <a:gd name="connsiteX3" fmla="*/ 2186152 w 4152513"/>
              <a:gd name="connsiteY3" fmla="*/ 251233 h 1228695"/>
              <a:gd name="connsiteX4" fmla="*/ 3137338 w 4152513"/>
              <a:gd name="connsiteY4" fmla="*/ 4240 h 1228695"/>
              <a:gd name="connsiteX5" fmla="*/ 4004442 w 4152513"/>
              <a:gd name="connsiteY5" fmla="*/ 456185 h 1228695"/>
              <a:gd name="connsiteX6" fmla="*/ 4151587 w 4152513"/>
              <a:gd name="connsiteY6" fmla="*/ 1228695 h 1228695"/>
              <a:gd name="connsiteX7" fmla="*/ 4151587 w 4152513"/>
              <a:gd name="connsiteY7" fmla="*/ 1228695 h 12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513" h="1228695">
                <a:moveTo>
                  <a:pt x="0" y="1202420"/>
                </a:moveTo>
                <a:cubicBezTo>
                  <a:pt x="268452" y="1128409"/>
                  <a:pt x="536904" y="1054399"/>
                  <a:pt x="772511" y="955426"/>
                </a:cubicBezTo>
                <a:cubicBezTo>
                  <a:pt x="1008118" y="856453"/>
                  <a:pt x="1178035" y="725950"/>
                  <a:pt x="1413642" y="608585"/>
                </a:cubicBezTo>
                <a:cubicBezTo>
                  <a:pt x="1649249" y="491220"/>
                  <a:pt x="1898869" y="351957"/>
                  <a:pt x="2186152" y="251233"/>
                </a:cubicBezTo>
                <a:cubicBezTo>
                  <a:pt x="2473435" y="150509"/>
                  <a:pt x="2834290" y="-29919"/>
                  <a:pt x="3137338" y="4240"/>
                </a:cubicBezTo>
                <a:cubicBezTo>
                  <a:pt x="3440386" y="38399"/>
                  <a:pt x="3835401" y="252109"/>
                  <a:pt x="4004442" y="456185"/>
                </a:cubicBezTo>
                <a:cubicBezTo>
                  <a:pt x="4173483" y="660261"/>
                  <a:pt x="4151587" y="1228695"/>
                  <a:pt x="4151587" y="1228695"/>
                </a:cubicBezTo>
                <a:lnTo>
                  <a:pt x="4151587" y="1228695"/>
                </a:lnTo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9" name="21 CuadroTexto"/>
          <p:cNvSpPr txBox="1"/>
          <p:nvPr/>
        </p:nvSpPr>
        <p:spPr>
          <a:xfrm>
            <a:off x="1619672" y="1381030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0" name="22 CuadroTexto"/>
          <p:cNvSpPr txBox="1"/>
          <p:nvPr/>
        </p:nvSpPr>
        <p:spPr>
          <a:xfrm>
            <a:off x="2339792" y="1381030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S2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23 CuadroTexto"/>
          <p:cNvSpPr txBox="1"/>
          <p:nvPr/>
        </p:nvSpPr>
        <p:spPr>
          <a:xfrm>
            <a:off x="3099500" y="1381030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S3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2" name="24 CuadroTexto"/>
          <p:cNvSpPr txBox="1"/>
          <p:nvPr/>
        </p:nvSpPr>
        <p:spPr>
          <a:xfrm>
            <a:off x="4572000" y="2145503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S4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3" name="26 CuadroTexto"/>
          <p:cNvSpPr txBox="1"/>
          <p:nvPr/>
        </p:nvSpPr>
        <p:spPr>
          <a:xfrm>
            <a:off x="3258039" y="2071808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S6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" name="27 CuadroTexto"/>
          <p:cNvSpPr txBox="1"/>
          <p:nvPr/>
        </p:nvSpPr>
        <p:spPr>
          <a:xfrm>
            <a:off x="3931404" y="1681692"/>
            <a:ext cx="360000" cy="2573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200" b="1" i="1" dirty="0" smtClean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185" name="28 CuadroTexto"/>
          <p:cNvSpPr txBox="1"/>
          <p:nvPr/>
        </p:nvSpPr>
        <p:spPr>
          <a:xfrm>
            <a:off x="4673601" y="1388405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S5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6" name="29 CuadroTexto"/>
          <p:cNvSpPr txBox="1"/>
          <p:nvPr/>
        </p:nvSpPr>
        <p:spPr>
          <a:xfrm>
            <a:off x="5285751" y="2145503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S7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" name="30 CuadroTexto"/>
          <p:cNvSpPr txBox="1"/>
          <p:nvPr/>
        </p:nvSpPr>
        <p:spPr>
          <a:xfrm>
            <a:off x="5997676" y="2038802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S8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8" name="31 CuadroTexto"/>
          <p:cNvSpPr txBox="1"/>
          <p:nvPr/>
        </p:nvSpPr>
        <p:spPr>
          <a:xfrm>
            <a:off x="6491424" y="1611044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S9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8" name="28 CuadroTexto"/>
          <p:cNvSpPr txBox="1"/>
          <p:nvPr/>
        </p:nvSpPr>
        <p:spPr>
          <a:xfrm>
            <a:off x="5625976" y="1105628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S11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9" name="28 CuadroTexto"/>
          <p:cNvSpPr txBox="1"/>
          <p:nvPr/>
        </p:nvSpPr>
        <p:spPr>
          <a:xfrm>
            <a:off x="6660232" y="2329764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S12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0" name="28 CuadroTexto"/>
          <p:cNvSpPr txBox="1"/>
          <p:nvPr/>
        </p:nvSpPr>
        <p:spPr>
          <a:xfrm>
            <a:off x="7164288" y="1107507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S14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28 CuadroTexto"/>
          <p:cNvSpPr txBox="1"/>
          <p:nvPr/>
        </p:nvSpPr>
        <p:spPr>
          <a:xfrm>
            <a:off x="2538779" y="2281272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 smtClean="0">
                <a:latin typeface="Courier New" pitchFamily="49" charset="0"/>
                <a:cs typeface="Courier New" pitchFamily="49" charset="0"/>
              </a:rPr>
              <a:t>S13</a:t>
            </a:r>
            <a:endParaRPr lang="es-ES" sz="1100" b="1" i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 rot="120000" flipV="1">
            <a:off x="1475656" y="1992922"/>
            <a:ext cx="504016" cy="151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2" name="62 CuadroTexto"/>
          <p:cNvSpPr txBox="1"/>
          <p:nvPr/>
        </p:nvSpPr>
        <p:spPr>
          <a:xfrm>
            <a:off x="2049374" y="1939061"/>
            <a:ext cx="2859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i="1" dirty="0" smtClean="0">
                <a:latin typeface="Arial Narrow" pitchFamily="34" charset="0"/>
              </a:rPr>
              <a:t>LINE </a:t>
            </a:r>
            <a:r>
              <a:rPr lang="es-ES" sz="800" b="1" i="1" dirty="0" smtClean="0">
                <a:latin typeface="Arial Narrow" pitchFamily="34" charset="0"/>
              </a:rPr>
              <a:t>1</a:t>
            </a:r>
            <a:endParaRPr lang="es-ES" sz="800" b="1" i="1" dirty="0">
              <a:latin typeface="Arial Narrow" pitchFamily="34" charset="0"/>
            </a:endParaRPr>
          </a:p>
        </p:txBody>
      </p:sp>
      <p:cxnSp>
        <p:nvCxnSpPr>
          <p:cNvPr id="223" name="Conector recto 222"/>
          <p:cNvCxnSpPr/>
          <p:nvPr/>
        </p:nvCxnSpPr>
        <p:spPr>
          <a:xfrm rot="120000" flipV="1">
            <a:off x="1475656" y="2145322"/>
            <a:ext cx="504016" cy="151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4" name="62 CuadroTexto"/>
          <p:cNvSpPr txBox="1"/>
          <p:nvPr/>
        </p:nvSpPr>
        <p:spPr>
          <a:xfrm>
            <a:off x="2049374" y="2091461"/>
            <a:ext cx="2859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i="1" dirty="0" smtClean="0">
                <a:latin typeface="Arial Narrow" pitchFamily="34" charset="0"/>
              </a:rPr>
              <a:t>LINE </a:t>
            </a:r>
            <a:r>
              <a:rPr lang="es-ES" sz="800" b="1" i="1" dirty="0" smtClean="0">
                <a:latin typeface="Arial Narrow" pitchFamily="34" charset="0"/>
              </a:rPr>
              <a:t>2</a:t>
            </a:r>
            <a:endParaRPr lang="es-ES" sz="800" b="1" i="1" dirty="0">
              <a:latin typeface="Arial Narrow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409680" y="1865577"/>
            <a:ext cx="1002080" cy="44842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6" name="62 CuadroTexto"/>
          <p:cNvSpPr txBox="1"/>
          <p:nvPr/>
        </p:nvSpPr>
        <p:spPr>
          <a:xfrm>
            <a:off x="1691680" y="2688995"/>
            <a:ext cx="2859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dirty="0" smtClean="0">
                <a:latin typeface="Arial Narrow" pitchFamily="34" charset="0"/>
              </a:rPr>
              <a:t>LINE 1</a:t>
            </a:r>
            <a:endParaRPr lang="es-ES" sz="800" b="1" dirty="0">
              <a:latin typeface="Arial Narrow" pitchFamily="34" charset="0"/>
            </a:endParaRPr>
          </a:p>
        </p:txBody>
      </p:sp>
      <p:sp>
        <p:nvSpPr>
          <p:cNvPr id="228" name="62 CuadroTexto"/>
          <p:cNvSpPr txBox="1"/>
          <p:nvPr/>
        </p:nvSpPr>
        <p:spPr>
          <a:xfrm>
            <a:off x="1691680" y="3363484"/>
            <a:ext cx="2859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dirty="0" smtClean="0">
                <a:latin typeface="Arial Narrow" pitchFamily="34" charset="0"/>
              </a:rPr>
              <a:t>LINE 2</a:t>
            </a:r>
            <a:endParaRPr lang="es-ES" sz="800" b="1" dirty="0">
              <a:latin typeface="Arial Narrow" pitchFamily="34" charset="0"/>
            </a:endParaRPr>
          </a:p>
        </p:txBody>
      </p:sp>
      <p:sp>
        <p:nvSpPr>
          <p:cNvPr id="236" name="62 CuadroTexto"/>
          <p:cNvSpPr txBox="1"/>
          <p:nvPr/>
        </p:nvSpPr>
        <p:spPr>
          <a:xfrm>
            <a:off x="2121543" y="2688729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</a:t>
            </a:r>
            <a:r>
              <a:rPr lang="es-ES" sz="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S2 –  S3 – S10 –  S4 – S7 –  S8 – S9 – </a:t>
            </a:r>
            <a:r>
              <a:rPr lang="es-ES" sz="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S14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7" name="62 CuadroTexto"/>
          <p:cNvSpPr txBox="1"/>
          <p:nvPr/>
        </p:nvSpPr>
        <p:spPr>
          <a:xfrm>
            <a:off x="2096197" y="3363370"/>
            <a:ext cx="5159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sz="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S6 – S10 –  S5 – S11 – S9 – </a:t>
            </a:r>
            <a:r>
              <a:rPr lang="es-ES" sz="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S12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8" name="62 CuadroTexto"/>
          <p:cNvSpPr txBox="1"/>
          <p:nvPr/>
        </p:nvSpPr>
        <p:spPr>
          <a:xfrm>
            <a:off x="2108897" y="2841129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  180   305   415   550  679   790  883   980  (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estimated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time –in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-)     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9" name="62 CuadroTexto"/>
          <p:cNvSpPr txBox="1"/>
          <p:nvPr/>
        </p:nvSpPr>
        <p:spPr>
          <a:xfrm>
            <a:off x="2140594" y="3509420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  140   300   433   550  700  805             (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estimated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time –in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-)  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0" name="62 CuadroTexto"/>
          <p:cNvSpPr txBox="1"/>
          <p:nvPr/>
        </p:nvSpPr>
        <p:spPr>
          <a:xfrm>
            <a:off x="1880173" y="2993529"/>
            <a:ext cx="5159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journeys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departing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endParaRPr lang="es-ES" sz="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6:00 to 23:40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 minutes: 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2" name="62 CuadroTexto"/>
          <p:cNvSpPr txBox="1"/>
          <p:nvPr/>
        </p:nvSpPr>
        <p:spPr>
          <a:xfrm>
            <a:off x="1869663" y="3659786"/>
            <a:ext cx="5159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journeys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departing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endParaRPr lang="es-ES" sz="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6:00 to 00:30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minutes: 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62 CuadroTexto"/>
          <p:cNvSpPr txBox="1"/>
          <p:nvPr/>
        </p:nvSpPr>
        <p:spPr>
          <a:xfrm>
            <a:off x="1403648" y="2503175"/>
            <a:ext cx="10249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900" b="1" dirty="0" err="1" smtClean="0">
                <a:latin typeface="Arial Narrow" pitchFamily="34" charset="0"/>
              </a:rPr>
              <a:t>Description</a:t>
            </a:r>
            <a:r>
              <a:rPr lang="es-ES" sz="900" b="1" dirty="0" smtClean="0">
                <a:latin typeface="Arial Narrow" pitchFamily="34" charset="0"/>
              </a:rPr>
              <a:t> of </a:t>
            </a:r>
            <a:r>
              <a:rPr lang="es-ES" sz="900" b="1" dirty="0" err="1" smtClean="0">
                <a:latin typeface="Arial Narrow" pitchFamily="34" charset="0"/>
              </a:rPr>
              <a:t>lines</a:t>
            </a:r>
            <a:endParaRPr lang="es-ES" sz="900" b="1" dirty="0">
              <a:latin typeface="Arial Narrow" pitchFamily="34" charset="0"/>
            </a:endParaRPr>
          </a:p>
        </p:txBody>
      </p:sp>
      <p:sp>
        <p:nvSpPr>
          <p:cNvPr id="244" name="Rectángulo 243"/>
          <p:cNvSpPr/>
          <p:nvPr/>
        </p:nvSpPr>
        <p:spPr>
          <a:xfrm>
            <a:off x="1595156" y="2663088"/>
            <a:ext cx="5685615" cy="1337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3452648" y="1140152"/>
            <a:ext cx="3453501" cy="1188792"/>
          </a:xfrm>
          <a:custGeom>
            <a:avLst/>
            <a:gdLst>
              <a:gd name="connsiteX0" fmla="*/ 3447393 w 3453501"/>
              <a:gd name="connsiteY0" fmla="*/ 1188792 h 1188792"/>
              <a:gd name="connsiteX1" fmla="*/ 3410607 w 3453501"/>
              <a:gd name="connsiteY1" fmla="*/ 731592 h 1188792"/>
              <a:gd name="connsiteX2" fmla="*/ 3126828 w 3453501"/>
              <a:gd name="connsiteY2" fmla="*/ 295412 h 1188792"/>
              <a:gd name="connsiteX3" fmla="*/ 2527738 w 3453501"/>
              <a:gd name="connsiteY3" fmla="*/ 27398 h 1188792"/>
              <a:gd name="connsiteX4" fmla="*/ 1965435 w 3453501"/>
              <a:gd name="connsiteY4" fmla="*/ 69440 h 1188792"/>
              <a:gd name="connsiteX5" fmla="*/ 762000 w 3453501"/>
              <a:gd name="connsiteY5" fmla="*/ 563426 h 1188792"/>
              <a:gd name="connsiteX6" fmla="*/ 746235 w 3453501"/>
              <a:gd name="connsiteY6" fmla="*/ 495109 h 1188792"/>
              <a:gd name="connsiteX7" fmla="*/ 546538 w 3453501"/>
              <a:gd name="connsiteY7" fmla="*/ 311178 h 1188792"/>
              <a:gd name="connsiteX8" fmla="*/ 294290 w 3453501"/>
              <a:gd name="connsiteY8" fmla="*/ 279647 h 1188792"/>
              <a:gd name="connsiteX9" fmla="*/ 0 w 3453501"/>
              <a:gd name="connsiteY9" fmla="*/ 305923 h 118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3501" h="1188792">
                <a:moveTo>
                  <a:pt x="3447393" y="1188792"/>
                </a:moveTo>
                <a:cubicBezTo>
                  <a:pt x="3455713" y="1034640"/>
                  <a:pt x="3464034" y="880489"/>
                  <a:pt x="3410607" y="731592"/>
                </a:cubicBezTo>
                <a:cubicBezTo>
                  <a:pt x="3357180" y="582695"/>
                  <a:pt x="3273973" y="412778"/>
                  <a:pt x="3126828" y="295412"/>
                </a:cubicBezTo>
                <a:cubicBezTo>
                  <a:pt x="2979683" y="178046"/>
                  <a:pt x="2721303" y="65060"/>
                  <a:pt x="2527738" y="27398"/>
                </a:cubicBezTo>
                <a:cubicBezTo>
                  <a:pt x="2334173" y="-10264"/>
                  <a:pt x="2259725" y="-19898"/>
                  <a:pt x="1965435" y="69440"/>
                </a:cubicBezTo>
                <a:cubicBezTo>
                  <a:pt x="1671145" y="158778"/>
                  <a:pt x="965200" y="492481"/>
                  <a:pt x="762000" y="563426"/>
                </a:cubicBezTo>
                <a:cubicBezTo>
                  <a:pt x="558800" y="634371"/>
                  <a:pt x="782145" y="537150"/>
                  <a:pt x="746235" y="495109"/>
                </a:cubicBezTo>
                <a:cubicBezTo>
                  <a:pt x="710325" y="453068"/>
                  <a:pt x="621862" y="347088"/>
                  <a:pt x="546538" y="311178"/>
                </a:cubicBezTo>
                <a:cubicBezTo>
                  <a:pt x="471214" y="275268"/>
                  <a:pt x="385380" y="280523"/>
                  <a:pt x="294290" y="279647"/>
                </a:cubicBezTo>
                <a:cubicBezTo>
                  <a:pt x="203200" y="278771"/>
                  <a:pt x="101600" y="292347"/>
                  <a:pt x="0" y="30592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3584028" y="1371359"/>
            <a:ext cx="2065282" cy="891893"/>
          </a:xfrm>
          <a:custGeom>
            <a:avLst/>
            <a:gdLst>
              <a:gd name="connsiteX0" fmla="*/ 2065282 w 2065282"/>
              <a:gd name="connsiteY0" fmla="*/ 0 h 924910"/>
              <a:gd name="connsiteX1" fmla="*/ 1450427 w 2065282"/>
              <a:gd name="connsiteY1" fmla="*/ 210206 h 924910"/>
              <a:gd name="connsiteX2" fmla="*/ 457200 w 2065282"/>
              <a:gd name="connsiteY2" fmla="*/ 677917 h 924910"/>
              <a:gd name="connsiteX3" fmla="*/ 0 w 2065282"/>
              <a:gd name="connsiteY3" fmla="*/ 924910 h 9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282" h="924910">
                <a:moveTo>
                  <a:pt x="2065282" y="0"/>
                </a:moveTo>
                <a:cubicBezTo>
                  <a:pt x="1891861" y="48610"/>
                  <a:pt x="1718441" y="97220"/>
                  <a:pt x="1450427" y="210206"/>
                </a:cubicBezTo>
                <a:cubicBezTo>
                  <a:pt x="1182413" y="323192"/>
                  <a:pt x="698938" y="558800"/>
                  <a:pt x="457200" y="677917"/>
                </a:cubicBezTo>
                <a:cubicBezTo>
                  <a:pt x="215462" y="797034"/>
                  <a:pt x="107731" y="860972"/>
                  <a:pt x="0" y="92491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1865586" y="1104488"/>
            <a:ext cx="3773214" cy="551864"/>
          </a:xfrm>
          <a:custGeom>
            <a:avLst/>
            <a:gdLst>
              <a:gd name="connsiteX0" fmla="*/ 3773214 w 3773214"/>
              <a:gd name="connsiteY0" fmla="*/ 0 h 551864"/>
              <a:gd name="connsiteX1" fmla="*/ 2659117 w 3773214"/>
              <a:gd name="connsiteY1" fmla="*/ 430925 h 551864"/>
              <a:gd name="connsiteX2" fmla="*/ 2406869 w 3773214"/>
              <a:gd name="connsiteY2" fmla="*/ 551794 h 551864"/>
              <a:gd name="connsiteX3" fmla="*/ 2333297 w 3773214"/>
              <a:gd name="connsiteY3" fmla="*/ 420414 h 551864"/>
              <a:gd name="connsiteX4" fmla="*/ 2096814 w 3773214"/>
              <a:gd name="connsiteY4" fmla="*/ 283780 h 551864"/>
              <a:gd name="connsiteX5" fmla="*/ 1476704 w 3773214"/>
              <a:gd name="connsiteY5" fmla="*/ 310056 h 551864"/>
              <a:gd name="connsiteX6" fmla="*/ 0 w 3773214"/>
              <a:gd name="connsiteY6" fmla="*/ 325821 h 55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3214" h="551864">
                <a:moveTo>
                  <a:pt x="3773214" y="0"/>
                </a:moveTo>
                <a:lnTo>
                  <a:pt x="2659117" y="430925"/>
                </a:lnTo>
                <a:cubicBezTo>
                  <a:pt x="2431393" y="522891"/>
                  <a:pt x="2461172" y="553546"/>
                  <a:pt x="2406869" y="551794"/>
                </a:cubicBezTo>
                <a:cubicBezTo>
                  <a:pt x="2352566" y="550042"/>
                  <a:pt x="2384973" y="465083"/>
                  <a:pt x="2333297" y="420414"/>
                </a:cubicBezTo>
                <a:cubicBezTo>
                  <a:pt x="2281621" y="375745"/>
                  <a:pt x="2239579" y="302173"/>
                  <a:pt x="2096814" y="283780"/>
                </a:cubicBezTo>
                <a:cubicBezTo>
                  <a:pt x="1954049" y="265387"/>
                  <a:pt x="1476704" y="310056"/>
                  <a:pt x="1476704" y="310056"/>
                </a:cubicBezTo>
                <a:lnTo>
                  <a:pt x="0" y="325821"/>
                </a:lnTo>
              </a:path>
            </a:pathLst>
          </a:custGeom>
          <a:noFill/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libre 14"/>
          <p:cNvSpPr/>
          <p:nvPr/>
        </p:nvSpPr>
        <p:spPr>
          <a:xfrm>
            <a:off x="2900855" y="1268279"/>
            <a:ext cx="4263433" cy="1162484"/>
          </a:xfrm>
          <a:custGeom>
            <a:avLst/>
            <a:gdLst>
              <a:gd name="connsiteX0" fmla="*/ 0 w 4288221"/>
              <a:gd name="connsiteY0" fmla="*/ 1192925 h 1192925"/>
              <a:gd name="connsiteX1" fmla="*/ 762000 w 4288221"/>
              <a:gd name="connsiteY1" fmla="*/ 935421 h 1192925"/>
              <a:gd name="connsiteX2" fmla="*/ 1371600 w 4288221"/>
              <a:gd name="connsiteY2" fmla="*/ 625366 h 1192925"/>
              <a:gd name="connsiteX3" fmla="*/ 2117835 w 4288221"/>
              <a:gd name="connsiteY3" fmla="*/ 273269 h 1192925"/>
              <a:gd name="connsiteX4" fmla="*/ 2858814 w 4288221"/>
              <a:gd name="connsiteY4" fmla="*/ 36787 h 1192925"/>
              <a:gd name="connsiteX5" fmla="*/ 3316014 w 4288221"/>
              <a:gd name="connsiteY5" fmla="*/ 157656 h 1192925"/>
              <a:gd name="connsiteX6" fmla="*/ 3689131 w 4288221"/>
              <a:gd name="connsiteY6" fmla="*/ 409904 h 1192925"/>
              <a:gd name="connsiteX7" fmla="*/ 4288221 w 4288221"/>
              <a:gd name="connsiteY7" fmla="*/ 0 h 119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8221" h="1192925">
                <a:moveTo>
                  <a:pt x="0" y="1192925"/>
                </a:moveTo>
                <a:cubicBezTo>
                  <a:pt x="266700" y="1111469"/>
                  <a:pt x="533400" y="1030014"/>
                  <a:pt x="762000" y="935421"/>
                </a:cubicBezTo>
                <a:cubicBezTo>
                  <a:pt x="990600" y="840828"/>
                  <a:pt x="1145628" y="735725"/>
                  <a:pt x="1371600" y="625366"/>
                </a:cubicBezTo>
                <a:cubicBezTo>
                  <a:pt x="1597573" y="515007"/>
                  <a:pt x="1869966" y="371365"/>
                  <a:pt x="2117835" y="273269"/>
                </a:cubicBezTo>
                <a:cubicBezTo>
                  <a:pt x="2365704" y="175172"/>
                  <a:pt x="2659117" y="56056"/>
                  <a:pt x="2858814" y="36787"/>
                </a:cubicBezTo>
                <a:cubicBezTo>
                  <a:pt x="3058511" y="17518"/>
                  <a:pt x="3177628" y="95470"/>
                  <a:pt x="3316014" y="157656"/>
                </a:cubicBezTo>
                <a:cubicBezTo>
                  <a:pt x="3454400" y="219842"/>
                  <a:pt x="3527097" y="436180"/>
                  <a:pt x="3689131" y="409904"/>
                </a:cubicBezTo>
                <a:cubicBezTo>
                  <a:pt x="3851165" y="383628"/>
                  <a:pt x="4069693" y="191814"/>
                  <a:pt x="4288221" y="0"/>
                </a:cubicBezTo>
              </a:path>
            </a:pathLst>
          </a:custGeom>
          <a:noFill/>
          <a:ln w="12700">
            <a:solidFill>
              <a:srgbClr val="7030A0"/>
            </a:solidFill>
            <a:prstDash val="sysDash"/>
            <a:headEnd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6" name="62 CuadroTexto"/>
          <p:cNvSpPr txBox="1"/>
          <p:nvPr/>
        </p:nvSpPr>
        <p:spPr>
          <a:xfrm>
            <a:off x="1664123" y="4176624"/>
            <a:ext cx="2859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dirty="0" smtClean="0">
                <a:latin typeface="Arial Narrow" pitchFamily="34" charset="0"/>
              </a:rPr>
              <a:t>STOPS</a:t>
            </a:r>
            <a:endParaRPr lang="es-ES" sz="800" b="1" dirty="0">
              <a:latin typeface="Arial Narrow" pitchFamily="34" charset="0"/>
            </a:endParaRPr>
          </a:p>
        </p:txBody>
      </p:sp>
      <p:sp>
        <p:nvSpPr>
          <p:cNvPr id="247" name="62 CuadroTexto"/>
          <p:cNvSpPr txBox="1"/>
          <p:nvPr/>
        </p:nvSpPr>
        <p:spPr>
          <a:xfrm>
            <a:off x="2093986" y="4176358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S1 – S2 – S3 – S4 – S5 – S6 – S7 – S8 – S9 – S10 – S11 – S12 – S13 – S14 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62 CuadroTexto"/>
          <p:cNvSpPr txBox="1"/>
          <p:nvPr/>
        </p:nvSpPr>
        <p:spPr>
          <a:xfrm>
            <a:off x="2068640" y="4289508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  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   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  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B    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 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9" name="62 CuadroTexto"/>
          <p:cNvSpPr txBox="1"/>
          <p:nvPr/>
        </p:nvSpPr>
        <p:spPr>
          <a:xfrm>
            <a:off x="1376090" y="4000504"/>
            <a:ext cx="40332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900" b="1" dirty="0" err="1" smtClean="0">
                <a:latin typeface="Arial Narrow" pitchFamily="34" charset="0"/>
              </a:rPr>
              <a:t>Lines</a:t>
            </a:r>
            <a:r>
              <a:rPr lang="es-ES" sz="900" b="1" dirty="0" smtClean="0">
                <a:latin typeface="Arial Narrow" pitchFamily="34" charset="0"/>
              </a:rPr>
              <a:t> </a:t>
            </a:r>
            <a:r>
              <a:rPr lang="es-ES" sz="900" b="1" dirty="0" err="1" smtClean="0">
                <a:latin typeface="Arial Narrow" pitchFamily="34" charset="0"/>
              </a:rPr>
              <a:t>including</a:t>
            </a:r>
            <a:r>
              <a:rPr lang="es-ES" sz="900" b="1" dirty="0" smtClean="0">
                <a:latin typeface="Arial Narrow" pitchFamily="34" charset="0"/>
              </a:rPr>
              <a:t> </a:t>
            </a:r>
            <a:r>
              <a:rPr lang="es-ES" sz="900" b="1" dirty="0" err="1" smtClean="0">
                <a:latin typeface="Arial Narrow" pitchFamily="34" charset="0"/>
              </a:rPr>
              <a:t>each</a:t>
            </a:r>
            <a:r>
              <a:rPr lang="es-ES" sz="900" b="1" dirty="0" smtClean="0">
                <a:latin typeface="Arial Narrow" pitchFamily="34" charset="0"/>
              </a:rPr>
              <a:t> stop </a:t>
            </a:r>
            <a:r>
              <a:rPr lang="es-ES" sz="900" i="1" dirty="0" smtClean="0">
                <a:latin typeface="Arial Narrow" pitchFamily="34" charset="0"/>
              </a:rPr>
              <a:t>(</a:t>
            </a:r>
            <a:r>
              <a:rPr lang="es-ES" sz="900" i="1" smtClean="0">
                <a:latin typeface="Arial Narrow" pitchFamily="34" charset="0"/>
              </a:rPr>
              <a:t>inverted </a:t>
            </a:r>
            <a:r>
              <a:rPr lang="es-ES" sz="900" i="1" dirty="0" err="1" smtClean="0">
                <a:latin typeface="Arial Narrow" pitchFamily="34" charset="0"/>
              </a:rPr>
              <a:t>index</a:t>
            </a:r>
            <a:r>
              <a:rPr lang="es-ES" sz="900" i="1" dirty="0" smtClean="0">
                <a:latin typeface="Arial Narrow" pitchFamily="34" charset="0"/>
              </a:rPr>
              <a:t> </a:t>
            </a:r>
            <a:r>
              <a:rPr lang="es-ES" sz="900" i="1" dirty="0" err="1" smtClean="0">
                <a:latin typeface="Arial Narrow" pitchFamily="34" charset="0"/>
              </a:rPr>
              <a:t>for</a:t>
            </a:r>
            <a:r>
              <a:rPr lang="es-ES" sz="900" i="1" dirty="0" smtClean="0">
                <a:latin typeface="Arial Narrow" pitchFamily="34" charset="0"/>
              </a:rPr>
              <a:t> </a:t>
            </a:r>
            <a:r>
              <a:rPr lang="es-ES" sz="900" i="1" dirty="0" err="1" smtClean="0">
                <a:latin typeface="Arial Narrow" pitchFamily="34" charset="0"/>
              </a:rPr>
              <a:t>stops</a:t>
            </a:r>
            <a:r>
              <a:rPr lang="es-ES" sz="900" i="1" dirty="0" smtClean="0">
                <a:latin typeface="Arial Narrow" pitchFamily="34" charset="0"/>
              </a:rPr>
              <a:t>)</a:t>
            </a:r>
            <a:endParaRPr lang="es-ES" sz="900" i="1" dirty="0">
              <a:latin typeface="Arial Narrow" pitchFamily="34" charset="0"/>
            </a:endParaRPr>
          </a:p>
        </p:txBody>
      </p:sp>
      <p:sp>
        <p:nvSpPr>
          <p:cNvPr id="250" name="Rectángulo 249"/>
          <p:cNvSpPr/>
          <p:nvPr/>
        </p:nvSpPr>
        <p:spPr>
          <a:xfrm>
            <a:off x="1600453" y="4171787"/>
            <a:ext cx="5685615" cy="32878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2" name="62 CuadroTexto"/>
          <p:cNvSpPr txBox="1"/>
          <p:nvPr/>
        </p:nvSpPr>
        <p:spPr>
          <a:xfrm>
            <a:off x="2062230" y="4385220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B     </a:t>
            </a:r>
            <a:r>
              <a:rPr lang="es-E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3" name="53 CuadroTexto"/>
          <p:cNvSpPr txBox="1"/>
          <p:nvPr/>
        </p:nvSpPr>
        <p:spPr>
          <a:xfrm>
            <a:off x="1940187" y="1232459"/>
            <a:ext cx="2286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700" i="1" dirty="0" smtClean="0">
                <a:latin typeface="Arial Narrow" pitchFamily="34" charset="0"/>
              </a:rPr>
              <a:t>06:00</a:t>
            </a:r>
            <a:endParaRPr lang="es-ES" sz="700" i="1" dirty="0">
              <a:latin typeface="Arial Narrow" pitchFamily="34" charset="0"/>
            </a:endParaRPr>
          </a:p>
        </p:txBody>
      </p:sp>
      <p:sp>
        <p:nvSpPr>
          <p:cNvPr id="254" name="53 CuadroTexto"/>
          <p:cNvSpPr txBox="1"/>
          <p:nvPr/>
        </p:nvSpPr>
        <p:spPr>
          <a:xfrm rot="20437525">
            <a:off x="2907946" y="2419986"/>
            <a:ext cx="2286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700" i="1" dirty="0" smtClean="0">
                <a:solidFill>
                  <a:srgbClr val="7030A0"/>
                </a:solidFill>
                <a:latin typeface="Arial Narrow" pitchFamily="34" charset="0"/>
              </a:rPr>
              <a:t>06:30</a:t>
            </a:r>
            <a:endParaRPr lang="es-ES" sz="700" i="1" dirty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255" name="53 CuadroTexto"/>
          <p:cNvSpPr txBox="1"/>
          <p:nvPr/>
        </p:nvSpPr>
        <p:spPr>
          <a:xfrm>
            <a:off x="2704290" y="1609684"/>
            <a:ext cx="2286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700" i="1" dirty="0" smtClean="0">
                <a:solidFill>
                  <a:srgbClr val="002060"/>
                </a:solidFill>
                <a:latin typeface="Arial Narrow" pitchFamily="34" charset="0"/>
              </a:rPr>
              <a:t>06:23</a:t>
            </a:r>
            <a:endParaRPr lang="es-ES" sz="700" i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56" name="53 CuadroTexto"/>
          <p:cNvSpPr txBox="1"/>
          <p:nvPr/>
        </p:nvSpPr>
        <p:spPr>
          <a:xfrm>
            <a:off x="3479792" y="1251790"/>
            <a:ext cx="27507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700" i="1" dirty="0" smtClean="0">
                <a:solidFill>
                  <a:srgbClr val="FF0000"/>
                </a:solidFill>
                <a:latin typeface="Arial Narrow" pitchFamily="34" charset="0"/>
              </a:rPr>
              <a:t>06:25h</a:t>
            </a:r>
            <a:endParaRPr lang="es-ES" sz="700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57" name="53 CuadroTexto"/>
          <p:cNvSpPr txBox="1"/>
          <p:nvPr/>
        </p:nvSpPr>
        <p:spPr>
          <a:xfrm rot="20437525">
            <a:off x="3654701" y="2197999"/>
            <a:ext cx="2286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700" i="1" dirty="0" smtClean="0">
                <a:solidFill>
                  <a:srgbClr val="007A37"/>
                </a:solidFill>
                <a:latin typeface="Arial Narrow" pitchFamily="34" charset="0"/>
              </a:rPr>
              <a:t>06:02</a:t>
            </a:r>
            <a:endParaRPr lang="es-ES" sz="700" i="1" dirty="0">
              <a:solidFill>
                <a:srgbClr val="007A37"/>
              </a:solidFill>
              <a:latin typeface="Arial Narrow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 rot="10800000" flipH="1">
            <a:off x="1595155" y="3343274"/>
            <a:ext cx="5685615" cy="1588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49 Forma libre"/>
          <p:cNvSpPr/>
          <p:nvPr/>
        </p:nvSpPr>
        <p:spPr>
          <a:xfrm>
            <a:off x="2724150" y="1578074"/>
            <a:ext cx="2559050" cy="748242"/>
          </a:xfrm>
          <a:custGeom>
            <a:avLst/>
            <a:gdLst>
              <a:gd name="connsiteX0" fmla="*/ 0 w 2559050"/>
              <a:gd name="connsiteY0" fmla="*/ 17992 h 748242"/>
              <a:gd name="connsiteX1" fmla="*/ 787400 w 2559050"/>
              <a:gd name="connsiteY1" fmla="*/ 17992 h 748242"/>
              <a:gd name="connsiteX2" fmla="*/ 1104900 w 2559050"/>
              <a:gd name="connsiteY2" fmla="*/ 11642 h 748242"/>
              <a:gd name="connsiteX3" fmla="*/ 1295400 w 2559050"/>
              <a:gd name="connsiteY3" fmla="*/ 87842 h 748242"/>
              <a:gd name="connsiteX4" fmla="*/ 1333500 w 2559050"/>
              <a:gd name="connsiteY4" fmla="*/ 151342 h 748242"/>
              <a:gd name="connsiteX5" fmla="*/ 1365250 w 2559050"/>
              <a:gd name="connsiteY5" fmla="*/ 227542 h 748242"/>
              <a:gd name="connsiteX6" fmla="*/ 1308100 w 2559050"/>
              <a:gd name="connsiteY6" fmla="*/ 468842 h 748242"/>
              <a:gd name="connsiteX7" fmla="*/ 1320800 w 2559050"/>
              <a:gd name="connsiteY7" fmla="*/ 665692 h 748242"/>
              <a:gd name="connsiteX8" fmla="*/ 1708150 w 2559050"/>
              <a:gd name="connsiteY8" fmla="*/ 735542 h 748242"/>
              <a:gd name="connsiteX9" fmla="*/ 2559050 w 2559050"/>
              <a:gd name="connsiteY9" fmla="*/ 741892 h 74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9050" h="748242">
                <a:moveTo>
                  <a:pt x="0" y="17992"/>
                </a:moveTo>
                <a:lnTo>
                  <a:pt x="787400" y="17992"/>
                </a:lnTo>
                <a:cubicBezTo>
                  <a:pt x="971550" y="16934"/>
                  <a:pt x="1020233" y="0"/>
                  <a:pt x="1104900" y="11642"/>
                </a:cubicBezTo>
                <a:cubicBezTo>
                  <a:pt x="1189567" y="23284"/>
                  <a:pt x="1257300" y="64559"/>
                  <a:pt x="1295400" y="87842"/>
                </a:cubicBezTo>
                <a:cubicBezTo>
                  <a:pt x="1333500" y="111125"/>
                  <a:pt x="1321858" y="128059"/>
                  <a:pt x="1333500" y="151342"/>
                </a:cubicBezTo>
                <a:cubicBezTo>
                  <a:pt x="1345142" y="174625"/>
                  <a:pt x="1369483" y="174625"/>
                  <a:pt x="1365250" y="227542"/>
                </a:cubicBezTo>
                <a:cubicBezTo>
                  <a:pt x="1361017" y="280459"/>
                  <a:pt x="1315508" y="395817"/>
                  <a:pt x="1308100" y="468842"/>
                </a:cubicBezTo>
                <a:cubicBezTo>
                  <a:pt x="1300692" y="541867"/>
                  <a:pt x="1254125" y="621242"/>
                  <a:pt x="1320800" y="665692"/>
                </a:cubicBezTo>
                <a:cubicBezTo>
                  <a:pt x="1387475" y="710142"/>
                  <a:pt x="1501775" y="722842"/>
                  <a:pt x="1708150" y="735542"/>
                </a:cubicBezTo>
                <a:cubicBezTo>
                  <a:pt x="1914525" y="748242"/>
                  <a:pt x="2236787" y="745067"/>
                  <a:pt x="2559050" y="7418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62 CuadroTexto"/>
          <p:cNvSpPr txBox="1"/>
          <p:nvPr/>
        </p:nvSpPr>
        <p:spPr>
          <a:xfrm>
            <a:off x="4585888" y="3090159"/>
            <a:ext cx="26903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dirty="0" smtClean="0">
                <a:latin typeface="Arial Narrow" pitchFamily="34" charset="0"/>
              </a:rPr>
              <a:t> (day1) 06:00 – 06:20 – 06:40 –  …   (day2) 06:00 – 06:20 – 06:40 –  …</a:t>
            </a:r>
            <a:endParaRPr lang="es-ES" sz="800" b="1" dirty="0">
              <a:latin typeface="Arial Narrow" pitchFamily="34" charset="0"/>
            </a:endParaRPr>
          </a:p>
        </p:txBody>
      </p:sp>
      <p:sp>
        <p:nvSpPr>
          <p:cNvPr id="54" name="62 CuadroTexto"/>
          <p:cNvSpPr txBox="1"/>
          <p:nvPr/>
        </p:nvSpPr>
        <p:spPr>
          <a:xfrm>
            <a:off x="4554695" y="3730856"/>
            <a:ext cx="26903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dirty="0" smtClean="0">
                <a:latin typeface="Arial Narrow" pitchFamily="34" charset="0"/>
              </a:rPr>
              <a:t>  (day1) 06:00 – 06:15 – 06:30 – …   (day2) 06:00 – 06:15 – 06:30 – … </a:t>
            </a:r>
            <a:endParaRPr lang="es-ES" sz="800" b="1" dirty="0">
              <a:latin typeface="Arial Narrow" pitchFamily="34" charset="0"/>
            </a:endParaRPr>
          </a:p>
        </p:txBody>
      </p:sp>
      <p:grpSp>
        <p:nvGrpSpPr>
          <p:cNvPr id="55" name="54 Grupo"/>
          <p:cNvGrpSpPr/>
          <p:nvPr/>
        </p:nvGrpSpPr>
        <p:grpSpPr>
          <a:xfrm>
            <a:off x="4149722" y="3198109"/>
            <a:ext cx="3143272" cy="750007"/>
            <a:chOff x="4533900" y="3179059"/>
            <a:chExt cx="2752744" cy="750007"/>
          </a:xfrm>
        </p:grpSpPr>
        <p:sp>
          <p:nvSpPr>
            <p:cNvPr id="57" name="62 CuadroTexto"/>
            <p:cNvSpPr txBox="1"/>
            <p:nvPr/>
          </p:nvSpPr>
          <p:spPr>
            <a:xfrm>
              <a:off x="4596285" y="3179059"/>
              <a:ext cx="269035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" sz="700" i="1" dirty="0" smtClean="0">
                  <a:solidFill>
                    <a:srgbClr val="0000FF"/>
                  </a:solidFill>
                  <a:latin typeface="Arial Narrow" pitchFamily="34" charset="0"/>
                </a:rPr>
                <a:t>            </a:t>
              </a:r>
              <a:r>
                <a:rPr lang="es-ES" sz="700" i="1" dirty="0" err="1" smtClean="0">
                  <a:solidFill>
                    <a:srgbClr val="0000FF"/>
                  </a:solidFill>
                  <a:latin typeface="Arial Narrow" pitchFamily="34" charset="0"/>
                </a:rPr>
                <a:t>journey-ids</a:t>
              </a:r>
              <a:r>
                <a:rPr lang="es-ES" sz="700" i="1" dirty="0" smtClean="0">
                  <a:solidFill>
                    <a:srgbClr val="0000FF"/>
                  </a:solidFill>
                  <a:latin typeface="Arial Narrow" pitchFamily="34" charset="0"/>
                </a:rPr>
                <a:t>      0            1             2                                  48           49          50             </a:t>
              </a:r>
              <a:endParaRPr lang="es-ES" sz="700" i="1" dirty="0">
                <a:solidFill>
                  <a:srgbClr val="0000FF"/>
                </a:solidFill>
                <a:latin typeface="Arial Narrow" pitchFamily="34" charset="0"/>
              </a:endParaRPr>
            </a:p>
          </p:txBody>
        </p:sp>
        <p:sp>
          <p:nvSpPr>
            <p:cNvPr id="58" name="62 CuadroTexto"/>
            <p:cNvSpPr txBox="1"/>
            <p:nvPr/>
          </p:nvSpPr>
          <p:spPr>
            <a:xfrm>
              <a:off x="4533900" y="3821344"/>
              <a:ext cx="269035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" sz="700" i="1" dirty="0" smtClean="0">
                  <a:solidFill>
                    <a:srgbClr val="0000FF"/>
                  </a:solidFill>
                  <a:latin typeface="Arial Narrow" pitchFamily="34" charset="0"/>
                </a:rPr>
                <a:t>               </a:t>
              </a:r>
              <a:r>
                <a:rPr lang="es-ES" sz="700" i="1" dirty="0" err="1" smtClean="0">
                  <a:solidFill>
                    <a:srgbClr val="0000FF"/>
                  </a:solidFill>
                  <a:latin typeface="Arial Narrow" pitchFamily="34" charset="0"/>
                </a:rPr>
                <a:t>journey-ids</a:t>
              </a:r>
              <a:r>
                <a:rPr lang="es-ES" sz="700" i="1" dirty="0" smtClean="0">
                  <a:solidFill>
                    <a:srgbClr val="0000FF"/>
                  </a:solidFill>
                  <a:latin typeface="Arial Narrow" pitchFamily="34" charset="0"/>
                </a:rPr>
                <a:t>      0            1             2                                  64           65          66                          </a:t>
              </a:r>
              <a:endParaRPr lang="es-ES" sz="700" i="1" dirty="0">
                <a:solidFill>
                  <a:srgbClr val="0000FF"/>
                </a:solidFill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  <a:prstDash val="sysDash"/>
          <a:headEnd w="med" len="med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249</Words>
  <Application>Microsoft Office PowerPoint</Application>
  <PresentationFormat>Presentación en pantalla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fari</dc:creator>
  <cp:lastModifiedBy>fari</cp:lastModifiedBy>
  <cp:revision>49</cp:revision>
  <dcterms:created xsi:type="dcterms:W3CDTF">2017-03-22T18:22:29Z</dcterms:created>
  <dcterms:modified xsi:type="dcterms:W3CDTF">2018-05-30T16:15:58Z</dcterms:modified>
</cp:coreProperties>
</file>