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5400675" cy="5400675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3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s-ES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5D6B06E-867E-4B68-A753-94254F137FD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1631880" y="768240"/>
            <a:ext cx="3835080" cy="3836520"/>
          </a:xfrm>
          <a:prstGeom prst="rect">
            <a:avLst/>
          </a:prstGeom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9000" cy="4605120"/>
          </a:xfrm>
          <a:prstGeom prst="rect">
            <a:avLst/>
          </a:prstGeom>
        </p:spPr>
        <p:txBody>
          <a:bodyPr lIns="99000" rIns="99000" tIns="49680" bIns="4968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7" name="TextShape 3"/>
          <p:cNvSpPr txBox="1"/>
          <p:nvPr/>
        </p:nvSpPr>
        <p:spPr>
          <a:xfrm>
            <a:off x="4021200" y="9721080"/>
            <a:ext cx="3075840" cy="51120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/>
          <a:p>
            <a:pPr algn="r">
              <a:lnSpc>
                <a:spcPct val="100000"/>
              </a:lnSpc>
            </a:pPr>
            <a:fld id="{103E42C4-4A34-4878-B6F7-5098A29FD65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05000" y="1677600"/>
            <a:ext cx="4590360" cy="11574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70000" y="1263600"/>
            <a:ext cx="4860000" cy="14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70000" y="2899440"/>
            <a:ext cx="4860000" cy="14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05000" y="1677600"/>
            <a:ext cx="4590360" cy="11574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70000" y="1263600"/>
            <a:ext cx="2371320" cy="14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760120" y="1263600"/>
            <a:ext cx="2371320" cy="14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70000" y="2899440"/>
            <a:ext cx="2371320" cy="14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760120" y="2899440"/>
            <a:ext cx="2371320" cy="14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05000" y="1677600"/>
            <a:ext cx="4590360" cy="11574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70000" y="1263600"/>
            <a:ext cx="1564560" cy="14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913040" y="1263600"/>
            <a:ext cx="1564560" cy="14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556440" y="1263600"/>
            <a:ext cx="1564560" cy="14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70000" y="2899440"/>
            <a:ext cx="1564560" cy="14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913040" y="2899440"/>
            <a:ext cx="1564560" cy="14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3556440" y="2899440"/>
            <a:ext cx="1564560" cy="14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05000" y="1677600"/>
            <a:ext cx="4590360" cy="11574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70000" y="1263600"/>
            <a:ext cx="4860000" cy="313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05000" y="1677600"/>
            <a:ext cx="4590360" cy="11574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70000" y="1263600"/>
            <a:ext cx="4860000" cy="31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05000" y="1677600"/>
            <a:ext cx="4590360" cy="11574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70000" y="1263600"/>
            <a:ext cx="2371320" cy="31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760120" y="1263600"/>
            <a:ext cx="2371320" cy="31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05000" y="1677600"/>
            <a:ext cx="4590360" cy="11574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05000" y="1677600"/>
            <a:ext cx="4590360" cy="536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05000" y="1677600"/>
            <a:ext cx="4590360" cy="11574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70000" y="1263600"/>
            <a:ext cx="2371320" cy="14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760120" y="1263600"/>
            <a:ext cx="2371320" cy="31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70000" y="2899440"/>
            <a:ext cx="2371320" cy="14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05000" y="1677600"/>
            <a:ext cx="4590360" cy="11574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70000" y="1263600"/>
            <a:ext cx="2371320" cy="31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760120" y="1263600"/>
            <a:ext cx="2371320" cy="14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760120" y="2899440"/>
            <a:ext cx="2371320" cy="14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05000" y="1677600"/>
            <a:ext cx="4590360" cy="11574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70000" y="1263600"/>
            <a:ext cx="2371320" cy="14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760120" y="1263600"/>
            <a:ext cx="2371320" cy="14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70000" y="2899440"/>
            <a:ext cx="4860000" cy="1493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05000" y="1677600"/>
            <a:ext cx="4590360" cy="1157400"/>
          </a:xfrm>
          <a:prstGeom prst="rect">
            <a:avLst/>
          </a:prstGeom>
        </p:spPr>
        <p:txBody>
          <a:bodyPr lIns="61560" rIns="61560" tIns="30960" bIns="30960" anchor="ctr"/>
          <a:p>
            <a:pPr algn="ctr">
              <a:lnSpc>
                <a:spcPct val="100000"/>
              </a:lnSpc>
            </a:pPr>
            <a:r>
              <a:rPr b="0" lang="es-ES" sz="30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270000" y="5005800"/>
            <a:ext cx="1259640" cy="287280"/>
          </a:xfrm>
          <a:prstGeom prst="rect">
            <a:avLst/>
          </a:prstGeom>
        </p:spPr>
        <p:txBody>
          <a:bodyPr lIns="61560" rIns="61560" tIns="30960" bIns="30960" anchor="ctr"/>
          <a:p>
            <a:pPr>
              <a:lnSpc>
                <a:spcPct val="100000"/>
              </a:lnSpc>
            </a:pPr>
            <a:fld id="{5D508F20-DDA2-4E69-9B19-71943CB1CFCF}" type="datetime">
              <a:rPr b="0" lang="en-US" sz="800" spc="-1" strike="noStrike">
                <a:solidFill>
                  <a:srgbClr val="8b8b8b"/>
                </a:solidFill>
                <a:latin typeface="Calibri"/>
              </a:rPr>
              <a:t>3/6/19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845360" y="5005800"/>
            <a:ext cx="1710000" cy="287280"/>
          </a:xfrm>
          <a:prstGeom prst="rect">
            <a:avLst/>
          </a:prstGeom>
        </p:spPr>
        <p:txBody>
          <a:bodyPr lIns="61560" rIns="61560" tIns="30960" bIns="3096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3870360" y="5005800"/>
            <a:ext cx="1259640" cy="287280"/>
          </a:xfrm>
          <a:prstGeom prst="rect">
            <a:avLst/>
          </a:prstGeom>
        </p:spPr>
        <p:txBody>
          <a:bodyPr lIns="61560" rIns="61560" tIns="30960" bIns="30960" anchor="ctr"/>
          <a:p>
            <a:pPr algn="r">
              <a:lnSpc>
                <a:spcPct val="100000"/>
              </a:lnSpc>
            </a:pPr>
            <a:fld id="{E3E41FB9-B725-4D43-BB9D-623197AC1C86}" type="slidenum">
              <a:rPr b="0" lang="en-US" sz="8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416520" y="717840"/>
            <a:ext cx="380520" cy="275400"/>
            <a:chOff x="416520" y="717840"/>
            <a:chExt cx="380520" cy="275400"/>
          </a:xfrm>
        </p:grpSpPr>
        <p:sp>
          <p:nvSpPr>
            <p:cNvPr id="47" name="CustomShape 2"/>
            <p:cNvSpPr/>
            <p:nvPr/>
          </p:nvSpPr>
          <p:spPr>
            <a:xfrm>
              <a:off x="416520" y="717840"/>
              <a:ext cx="380520" cy="12744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r">
                <a:lnSpc>
                  <a:spcPct val="100000"/>
                </a:lnSpc>
              </a:pPr>
              <a:r>
                <a:rPr b="1" lang="en-US" sz="700" spc="-1" strike="noStrike">
                  <a:solidFill>
                    <a:srgbClr val="000000"/>
                  </a:solidFill>
                  <a:latin typeface="Arial Narrow"/>
                </a:rPr>
                <a:t>stop:line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48" name="CustomShape 3"/>
            <p:cNvSpPr/>
            <p:nvPr/>
          </p:nvSpPr>
          <p:spPr>
            <a:xfrm>
              <a:off x="416520" y="859320"/>
              <a:ext cx="380520" cy="1339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r">
                <a:lnSpc>
                  <a:spcPct val="100000"/>
                </a:lnSpc>
              </a:pPr>
              <a:r>
                <a:rPr b="1" lang="en-US" sz="700" spc="-1" strike="noStrike">
                  <a:solidFill>
                    <a:srgbClr val="000000"/>
                  </a:solidFill>
                  <a:latin typeface="Arial Narrow"/>
                </a:rPr>
                <a:t>Jcodes</a:t>
              </a:r>
              <a:endParaRPr b="0" lang="en-US" sz="700" spc="-1" strike="noStrike">
                <a:latin typeface="Arial"/>
              </a:endParaRPr>
            </a:p>
          </p:txBody>
        </p:sp>
      </p:grpSp>
      <p:sp>
        <p:nvSpPr>
          <p:cNvPr id="49" name="CustomShape 4"/>
          <p:cNvSpPr/>
          <p:nvPr/>
        </p:nvSpPr>
        <p:spPr>
          <a:xfrm>
            <a:off x="683280" y="987120"/>
            <a:ext cx="3534480" cy="709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For pairs (s:l) where the line is marked with an “</a:t>
            </a:r>
            <a:r>
              <a:rPr b="1" lang="en-US" sz="700" spc="-1" strike="noStrike" u="sng">
                <a:solidFill>
                  <a:srgbClr val="000000"/>
                </a:solidFill>
                <a:uFillTx/>
                <a:latin typeface="Arial Narrow"/>
              </a:rPr>
              <a:t>*</a:t>
            </a: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”, stop “s” corresponds to the last stop of an user trip.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2307240" y="1244520"/>
            <a:ext cx="1054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44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1:1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2413080" y="1244520"/>
            <a:ext cx="1054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1:2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2518920" y="1244520"/>
            <a:ext cx="1054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2:1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2625840" y="1244520"/>
            <a:ext cx="1054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2:2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2310480" y="1134000"/>
            <a:ext cx="10548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15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2417400" y="1134000"/>
            <a:ext cx="10548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16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2523240" y="1134000"/>
            <a:ext cx="10548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17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2629080" y="1134000"/>
            <a:ext cx="10548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18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8" name="CustomShape 13"/>
          <p:cNvSpPr/>
          <p:nvPr/>
        </p:nvSpPr>
        <p:spPr>
          <a:xfrm>
            <a:off x="2736000" y="1134000"/>
            <a:ext cx="10548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19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2731680" y="1244520"/>
            <a:ext cx="1054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3:1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60" name="CustomShape 15"/>
          <p:cNvSpPr/>
          <p:nvPr/>
        </p:nvSpPr>
        <p:spPr>
          <a:xfrm>
            <a:off x="2838600" y="1244520"/>
            <a:ext cx="1054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3:2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61" name="CustomShape 16"/>
          <p:cNvSpPr/>
          <p:nvPr/>
        </p:nvSpPr>
        <p:spPr>
          <a:xfrm>
            <a:off x="2841840" y="1134000"/>
            <a:ext cx="10548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20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62" name="CustomShape 17"/>
          <p:cNvSpPr/>
          <p:nvPr/>
        </p:nvSpPr>
        <p:spPr>
          <a:xfrm>
            <a:off x="2948760" y="1134000"/>
            <a:ext cx="10548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…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63" name="CustomShape 18"/>
          <p:cNvSpPr/>
          <p:nvPr/>
        </p:nvSpPr>
        <p:spPr>
          <a:xfrm>
            <a:off x="2943720" y="1244160"/>
            <a:ext cx="10548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…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64" name="CustomShape 19"/>
          <p:cNvSpPr/>
          <p:nvPr/>
        </p:nvSpPr>
        <p:spPr>
          <a:xfrm>
            <a:off x="3048840" y="1244160"/>
            <a:ext cx="1054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5:2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65" name="CustomShape 20"/>
          <p:cNvSpPr/>
          <p:nvPr/>
        </p:nvSpPr>
        <p:spPr>
          <a:xfrm>
            <a:off x="3154680" y="1244160"/>
            <a:ext cx="1054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6:1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66" name="CustomShape 21"/>
          <p:cNvSpPr/>
          <p:nvPr/>
        </p:nvSpPr>
        <p:spPr>
          <a:xfrm>
            <a:off x="3261600" y="1244160"/>
            <a:ext cx="1054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6:2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67" name="CustomShape 22"/>
          <p:cNvSpPr/>
          <p:nvPr/>
        </p:nvSpPr>
        <p:spPr>
          <a:xfrm>
            <a:off x="3367440" y="1244160"/>
            <a:ext cx="1054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7:1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68" name="CustomShape 23"/>
          <p:cNvSpPr/>
          <p:nvPr/>
        </p:nvSpPr>
        <p:spPr>
          <a:xfrm>
            <a:off x="3473280" y="1244160"/>
            <a:ext cx="1054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7:2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69" name="CustomShape 24"/>
          <p:cNvSpPr/>
          <p:nvPr/>
        </p:nvSpPr>
        <p:spPr>
          <a:xfrm>
            <a:off x="3580200" y="1244160"/>
            <a:ext cx="1054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8:1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70" name="CustomShape 25"/>
          <p:cNvSpPr/>
          <p:nvPr/>
        </p:nvSpPr>
        <p:spPr>
          <a:xfrm>
            <a:off x="3686040" y="1244160"/>
            <a:ext cx="1054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8:2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71" name="CustomShape 26"/>
          <p:cNvSpPr/>
          <p:nvPr/>
        </p:nvSpPr>
        <p:spPr>
          <a:xfrm>
            <a:off x="3791880" y="1244160"/>
            <a:ext cx="1054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9:1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72" name="CustomShape 27"/>
          <p:cNvSpPr/>
          <p:nvPr/>
        </p:nvSpPr>
        <p:spPr>
          <a:xfrm>
            <a:off x="3898800" y="1244160"/>
            <a:ext cx="1054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9:2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73" name="CustomShape 28"/>
          <p:cNvSpPr/>
          <p:nvPr/>
        </p:nvSpPr>
        <p:spPr>
          <a:xfrm>
            <a:off x="3052080" y="1134000"/>
            <a:ext cx="10548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24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74" name="CustomShape 29"/>
          <p:cNvSpPr/>
          <p:nvPr/>
        </p:nvSpPr>
        <p:spPr>
          <a:xfrm>
            <a:off x="3158640" y="1134000"/>
            <a:ext cx="10548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25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75" name="CustomShape 30"/>
          <p:cNvSpPr/>
          <p:nvPr/>
        </p:nvSpPr>
        <p:spPr>
          <a:xfrm>
            <a:off x="3264840" y="1134000"/>
            <a:ext cx="10548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26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76" name="CustomShape 31"/>
          <p:cNvSpPr/>
          <p:nvPr/>
        </p:nvSpPr>
        <p:spPr>
          <a:xfrm>
            <a:off x="3371400" y="1134000"/>
            <a:ext cx="10548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27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77" name="CustomShape 32"/>
          <p:cNvSpPr/>
          <p:nvPr/>
        </p:nvSpPr>
        <p:spPr>
          <a:xfrm>
            <a:off x="3477600" y="1134000"/>
            <a:ext cx="10548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28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78" name="CustomShape 33"/>
          <p:cNvSpPr/>
          <p:nvPr/>
        </p:nvSpPr>
        <p:spPr>
          <a:xfrm>
            <a:off x="3583440" y="1134000"/>
            <a:ext cx="10548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29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79" name="CustomShape 34"/>
          <p:cNvSpPr/>
          <p:nvPr/>
        </p:nvSpPr>
        <p:spPr>
          <a:xfrm>
            <a:off x="3690360" y="1134000"/>
            <a:ext cx="10548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30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80" name="CustomShape 35"/>
          <p:cNvSpPr/>
          <p:nvPr/>
        </p:nvSpPr>
        <p:spPr>
          <a:xfrm>
            <a:off x="3796200" y="1134000"/>
            <a:ext cx="10548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31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81" name="CustomShape 36"/>
          <p:cNvSpPr/>
          <p:nvPr/>
        </p:nvSpPr>
        <p:spPr>
          <a:xfrm>
            <a:off x="3902040" y="1134000"/>
            <a:ext cx="10548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32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82" name="CustomShape 37"/>
          <p:cNvSpPr/>
          <p:nvPr/>
        </p:nvSpPr>
        <p:spPr>
          <a:xfrm>
            <a:off x="4010760" y="1134000"/>
            <a:ext cx="12348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33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83" name="CustomShape 38"/>
          <p:cNvSpPr/>
          <p:nvPr/>
        </p:nvSpPr>
        <p:spPr>
          <a:xfrm>
            <a:off x="4005720" y="1244160"/>
            <a:ext cx="1234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10:1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84" name="CustomShape 39"/>
          <p:cNvSpPr/>
          <p:nvPr/>
        </p:nvSpPr>
        <p:spPr>
          <a:xfrm>
            <a:off x="4131000" y="1244160"/>
            <a:ext cx="1234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10:2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85" name="CustomShape 40"/>
          <p:cNvSpPr/>
          <p:nvPr/>
        </p:nvSpPr>
        <p:spPr>
          <a:xfrm>
            <a:off x="4134600" y="1134000"/>
            <a:ext cx="12348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34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86" name="CustomShape 41"/>
          <p:cNvSpPr/>
          <p:nvPr/>
        </p:nvSpPr>
        <p:spPr>
          <a:xfrm>
            <a:off x="532800" y="1244520"/>
            <a:ext cx="11772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$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87" name="CustomShape 42"/>
          <p:cNvSpPr/>
          <p:nvPr/>
        </p:nvSpPr>
        <p:spPr>
          <a:xfrm>
            <a:off x="650880" y="1244520"/>
            <a:ext cx="11772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1:</a:t>
            </a:r>
            <a:r>
              <a:rPr b="1" lang="en-US" sz="550" spc="-1" strike="noStrike" u="sng">
                <a:solidFill>
                  <a:srgbClr val="000000"/>
                </a:solidFill>
                <a:uFillTx/>
                <a:latin typeface="Arial Narrow"/>
              </a:rPr>
              <a:t>*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88" name="CustomShape 43"/>
          <p:cNvSpPr/>
          <p:nvPr/>
        </p:nvSpPr>
        <p:spPr>
          <a:xfrm>
            <a:off x="769680" y="1244520"/>
            <a:ext cx="11772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2:</a:t>
            </a:r>
            <a:r>
              <a:rPr b="1" lang="en-US" sz="550" spc="-1" strike="noStrike" u="sng">
                <a:solidFill>
                  <a:srgbClr val="000000"/>
                </a:solidFill>
                <a:uFillTx/>
                <a:latin typeface="Arial Narrow"/>
              </a:rPr>
              <a:t>*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89" name="CustomShape 44"/>
          <p:cNvSpPr/>
          <p:nvPr/>
        </p:nvSpPr>
        <p:spPr>
          <a:xfrm>
            <a:off x="887760" y="1244520"/>
            <a:ext cx="11772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3:</a:t>
            </a:r>
            <a:r>
              <a:rPr b="1" lang="en-US" sz="550" spc="-1" strike="noStrike" u="sng">
                <a:solidFill>
                  <a:srgbClr val="000000"/>
                </a:solidFill>
                <a:uFillTx/>
                <a:latin typeface="Arial Narrow"/>
              </a:rPr>
              <a:t>*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90" name="CustomShape 45"/>
          <p:cNvSpPr/>
          <p:nvPr/>
        </p:nvSpPr>
        <p:spPr>
          <a:xfrm>
            <a:off x="1005480" y="1244520"/>
            <a:ext cx="11772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4:</a:t>
            </a:r>
            <a:r>
              <a:rPr b="1" lang="en-US" sz="550" spc="-1" strike="noStrike" u="sng">
                <a:solidFill>
                  <a:srgbClr val="000000"/>
                </a:solidFill>
                <a:uFillTx/>
                <a:latin typeface="Arial Narrow"/>
              </a:rPr>
              <a:t>*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91" name="CustomShape 46"/>
          <p:cNvSpPr/>
          <p:nvPr/>
        </p:nvSpPr>
        <p:spPr>
          <a:xfrm>
            <a:off x="1124640" y="1244520"/>
            <a:ext cx="11772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5:</a:t>
            </a:r>
            <a:r>
              <a:rPr b="1" lang="en-US" sz="550" spc="-1" strike="noStrike" u="sng">
                <a:solidFill>
                  <a:srgbClr val="000000"/>
                </a:solidFill>
                <a:uFillTx/>
                <a:latin typeface="Arial Narrow"/>
              </a:rPr>
              <a:t>*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92" name="CustomShape 47"/>
          <p:cNvSpPr/>
          <p:nvPr/>
        </p:nvSpPr>
        <p:spPr>
          <a:xfrm>
            <a:off x="1242360" y="1244520"/>
            <a:ext cx="11772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6:</a:t>
            </a:r>
            <a:r>
              <a:rPr b="1" lang="en-US" sz="550" spc="-1" strike="noStrike" u="sng">
                <a:solidFill>
                  <a:srgbClr val="000000"/>
                </a:solidFill>
                <a:uFillTx/>
                <a:latin typeface="Arial Narrow"/>
              </a:rPr>
              <a:t>*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93" name="CustomShape 48"/>
          <p:cNvSpPr/>
          <p:nvPr/>
        </p:nvSpPr>
        <p:spPr>
          <a:xfrm>
            <a:off x="1361520" y="1244520"/>
            <a:ext cx="11772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7:</a:t>
            </a:r>
            <a:r>
              <a:rPr b="1" lang="en-US" sz="550" spc="-1" strike="noStrike" u="sng">
                <a:solidFill>
                  <a:srgbClr val="000000"/>
                </a:solidFill>
                <a:uFillTx/>
                <a:latin typeface="Arial Narrow"/>
              </a:rPr>
              <a:t>*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94" name="CustomShape 49"/>
          <p:cNvSpPr/>
          <p:nvPr/>
        </p:nvSpPr>
        <p:spPr>
          <a:xfrm>
            <a:off x="1479240" y="1244520"/>
            <a:ext cx="11772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8:</a:t>
            </a:r>
            <a:r>
              <a:rPr b="1" lang="en-US" sz="550" spc="-1" strike="noStrike" u="sng">
                <a:solidFill>
                  <a:srgbClr val="000000"/>
                </a:solidFill>
                <a:uFillTx/>
                <a:latin typeface="Arial Narrow"/>
              </a:rPr>
              <a:t>*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95" name="CustomShape 50"/>
          <p:cNvSpPr/>
          <p:nvPr/>
        </p:nvSpPr>
        <p:spPr>
          <a:xfrm>
            <a:off x="1597320" y="1244520"/>
            <a:ext cx="11772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9:</a:t>
            </a:r>
            <a:r>
              <a:rPr b="1" lang="en-US" sz="550" spc="-1" strike="noStrike" u="sng">
                <a:solidFill>
                  <a:srgbClr val="000000"/>
                </a:solidFill>
                <a:uFillTx/>
                <a:latin typeface="Arial Narrow"/>
              </a:rPr>
              <a:t>*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96" name="CustomShape 51"/>
          <p:cNvSpPr/>
          <p:nvPr/>
        </p:nvSpPr>
        <p:spPr>
          <a:xfrm>
            <a:off x="1716120" y="1244520"/>
            <a:ext cx="11772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10:</a:t>
            </a:r>
            <a:r>
              <a:rPr b="1" lang="en-US" sz="550" spc="-1" strike="noStrike" u="sng">
                <a:solidFill>
                  <a:srgbClr val="000000"/>
                </a:solidFill>
                <a:uFillTx/>
                <a:latin typeface="Arial Narrow"/>
              </a:rPr>
              <a:t>*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97" name="CustomShape 52"/>
          <p:cNvSpPr/>
          <p:nvPr/>
        </p:nvSpPr>
        <p:spPr>
          <a:xfrm>
            <a:off x="1834200" y="1244520"/>
            <a:ext cx="11772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11:</a:t>
            </a:r>
            <a:r>
              <a:rPr b="1" lang="en-US" sz="550" spc="-1" strike="noStrike" u="sng">
                <a:solidFill>
                  <a:srgbClr val="000000"/>
                </a:solidFill>
                <a:uFillTx/>
                <a:latin typeface="Arial Narrow"/>
              </a:rPr>
              <a:t>*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98" name="CustomShape 53"/>
          <p:cNvSpPr/>
          <p:nvPr/>
        </p:nvSpPr>
        <p:spPr>
          <a:xfrm>
            <a:off x="1953000" y="1244520"/>
            <a:ext cx="11772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12:</a:t>
            </a:r>
            <a:r>
              <a:rPr b="1" lang="en-US" sz="550" spc="-1" strike="noStrike" u="sng">
                <a:solidFill>
                  <a:srgbClr val="000000"/>
                </a:solidFill>
                <a:uFillTx/>
                <a:latin typeface="Arial Narrow"/>
              </a:rPr>
              <a:t>*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99" name="CustomShape 54"/>
          <p:cNvSpPr/>
          <p:nvPr/>
        </p:nvSpPr>
        <p:spPr>
          <a:xfrm>
            <a:off x="2071080" y="1244520"/>
            <a:ext cx="11772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13:</a:t>
            </a:r>
            <a:r>
              <a:rPr b="1" lang="en-US" sz="550" spc="-1" strike="noStrike" u="sng">
                <a:solidFill>
                  <a:srgbClr val="000000"/>
                </a:solidFill>
                <a:uFillTx/>
                <a:latin typeface="Arial Narrow"/>
              </a:rPr>
              <a:t>*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100" name="CustomShape 55"/>
          <p:cNvSpPr/>
          <p:nvPr/>
        </p:nvSpPr>
        <p:spPr>
          <a:xfrm>
            <a:off x="2188800" y="1244520"/>
            <a:ext cx="11772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14:</a:t>
            </a:r>
            <a:r>
              <a:rPr b="1" lang="en-US" sz="550" spc="-1" strike="noStrike" u="sng">
                <a:solidFill>
                  <a:srgbClr val="000000"/>
                </a:solidFill>
                <a:uFillTx/>
                <a:latin typeface="Arial Narrow"/>
              </a:rPr>
              <a:t>*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101" name="CustomShape 56"/>
          <p:cNvSpPr/>
          <p:nvPr/>
        </p:nvSpPr>
        <p:spPr>
          <a:xfrm>
            <a:off x="655560" y="1134000"/>
            <a:ext cx="1177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02" name="CustomShape 57"/>
          <p:cNvSpPr/>
          <p:nvPr/>
        </p:nvSpPr>
        <p:spPr>
          <a:xfrm>
            <a:off x="773280" y="1134000"/>
            <a:ext cx="1177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2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03" name="CustomShape 58"/>
          <p:cNvSpPr/>
          <p:nvPr/>
        </p:nvSpPr>
        <p:spPr>
          <a:xfrm>
            <a:off x="892440" y="1134000"/>
            <a:ext cx="1177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3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04" name="CustomShape 59"/>
          <p:cNvSpPr/>
          <p:nvPr/>
        </p:nvSpPr>
        <p:spPr>
          <a:xfrm>
            <a:off x="1010160" y="1134000"/>
            <a:ext cx="1177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4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05" name="CustomShape 60"/>
          <p:cNvSpPr/>
          <p:nvPr/>
        </p:nvSpPr>
        <p:spPr>
          <a:xfrm>
            <a:off x="1128240" y="1134000"/>
            <a:ext cx="1177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5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06" name="CustomShape 61"/>
          <p:cNvSpPr/>
          <p:nvPr/>
        </p:nvSpPr>
        <p:spPr>
          <a:xfrm>
            <a:off x="1247040" y="1134000"/>
            <a:ext cx="1177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6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07" name="CustomShape 62"/>
          <p:cNvSpPr/>
          <p:nvPr/>
        </p:nvSpPr>
        <p:spPr>
          <a:xfrm>
            <a:off x="1365120" y="1134000"/>
            <a:ext cx="1177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7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08" name="CustomShape 63"/>
          <p:cNvSpPr/>
          <p:nvPr/>
        </p:nvSpPr>
        <p:spPr>
          <a:xfrm>
            <a:off x="1483920" y="1134000"/>
            <a:ext cx="1177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8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09" name="CustomShape 64"/>
          <p:cNvSpPr/>
          <p:nvPr/>
        </p:nvSpPr>
        <p:spPr>
          <a:xfrm>
            <a:off x="1602000" y="1134000"/>
            <a:ext cx="1177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9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0" name="CustomShape 65"/>
          <p:cNvSpPr/>
          <p:nvPr/>
        </p:nvSpPr>
        <p:spPr>
          <a:xfrm>
            <a:off x="1719720" y="1134000"/>
            <a:ext cx="1177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10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1" name="CustomShape 66"/>
          <p:cNvSpPr/>
          <p:nvPr/>
        </p:nvSpPr>
        <p:spPr>
          <a:xfrm>
            <a:off x="1838880" y="1134000"/>
            <a:ext cx="1177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11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2" name="CustomShape 67"/>
          <p:cNvSpPr/>
          <p:nvPr/>
        </p:nvSpPr>
        <p:spPr>
          <a:xfrm>
            <a:off x="1956600" y="1134000"/>
            <a:ext cx="1177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12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3" name="CustomShape 68"/>
          <p:cNvSpPr/>
          <p:nvPr/>
        </p:nvSpPr>
        <p:spPr>
          <a:xfrm>
            <a:off x="2075760" y="1134000"/>
            <a:ext cx="1177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13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4" name="CustomShape 69"/>
          <p:cNvSpPr/>
          <p:nvPr/>
        </p:nvSpPr>
        <p:spPr>
          <a:xfrm>
            <a:off x="2193480" y="1134000"/>
            <a:ext cx="1177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14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5" name="CustomShape 70"/>
          <p:cNvSpPr/>
          <p:nvPr/>
        </p:nvSpPr>
        <p:spPr>
          <a:xfrm>
            <a:off x="532800" y="1134000"/>
            <a:ext cx="1177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6" name="CustomShape 71"/>
          <p:cNvSpPr/>
          <p:nvPr/>
        </p:nvSpPr>
        <p:spPr>
          <a:xfrm>
            <a:off x="4255560" y="1244520"/>
            <a:ext cx="12384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44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11:1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117" name="CustomShape 72"/>
          <p:cNvSpPr/>
          <p:nvPr/>
        </p:nvSpPr>
        <p:spPr>
          <a:xfrm>
            <a:off x="4379760" y="1244520"/>
            <a:ext cx="12384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…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118" name="CustomShape 73"/>
          <p:cNvSpPr/>
          <p:nvPr/>
        </p:nvSpPr>
        <p:spPr>
          <a:xfrm>
            <a:off x="4259520" y="1134360"/>
            <a:ext cx="12384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35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19" name="CustomShape 74"/>
          <p:cNvSpPr/>
          <p:nvPr/>
        </p:nvSpPr>
        <p:spPr>
          <a:xfrm>
            <a:off x="4384800" y="1134360"/>
            <a:ext cx="12384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…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20" name="CustomShape 75"/>
          <p:cNvSpPr/>
          <p:nvPr/>
        </p:nvSpPr>
        <p:spPr>
          <a:xfrm>
            <a:off x="4495680" y="1134360"/>
            <a:ext cx="12384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39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21" name="CustomShape 76"/>
          <p:cNvSpPr/>
          <p:nvPr/>
        </p:nvSpPr>
        <p:spPr>
          <a:xfrm>
            <a:off x="4490640" y="1244520"/>
            <a:ext cx="12384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13:1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122" name="CustomShape 77"/>
          <p:cNvSpPr/>
          <p:nvPr/>
        </p:nvSpPr>
        <p:spPr>
          <a:xfrm>
            <a:off x="4615920" y="1244520"/>
            <a:ext cx="12384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13:2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123" name="CustomShape 78"/>
          <p:cNvSpPr/>
          <p:nvPr/>
        </p:nvSpPr>
        <p:spPr>
          <a:xfrm>
            <a:off x="4619880" y="1134360"/>
            <a:ext cx="12384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40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24" name="CustomShape 79"/>
          <p:cNvSpPr/>
          <p:nvPr/>
        </p:nvSpPr>
        <p:spPr>
          <a:xfrm>
            <a:off x="4745160" y="1134360"/>
            <a:ext cx="12384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41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25" name="CustomShape 80"/>
          <p:cNvSpPr/>
          <p:nvPr/>
        </p:nvSpPr>
        <p:spPr>
          <a:xfrm>
            <a:off x="4739400" y="1244160"/>
            <a:ext cx="12384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14:1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126" name="CustomShape 81"/>
          <p:cNvSpPr/>
          <p:nvPr/>
        </p:nvSpPr>
        <p:spPr>
          <a:xfrm>
            <a:off x="4863600" y="1244160"/>
            <a:ext cx="12384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550" spc="-1" strike="noStrike">
                <a:solidFill>
                  <a:srgbClr val="000000"/>
                </a:solidFill>
                <a:latin typeface="Arial Narrow"/>
              </a:rPr>
              <a:t>14:2</a:t>
            </a:r>
            <a:endParaRPr b="0" lang="en-US" sz="550" spc="-1" strike="noStrike">
              <a:latin typeface="Arial"/>
            </a:endParaRPr>
          </a:p>
        </p:txBody>
      </p:sp>
      <p:sp>
        <p:nvSpPr>
          <p:cNvPr id="127" name="CustomShape 82"/>
          <p:cNvSpPr/>
          <p:nvPr/>
        </p:nvSpPr>
        <p:spPr>
          <a:xfrm>
            <a:off x="4868640" y="1134000"/>
            <a:ext cx="12384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42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28" name="CustomShape 83"/>
          <p:cNvSpPr/>
          <p:nvPr/>
        </p:nvSpPr>
        <p:spPr>
          <a:xfrm>
            <a:off x="408960" y="1244160"/>
            <a:ext cx="153360" cy="10404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Arial Narrow"/>
              </a:rPr>
              <a:t>V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29" name="CustomShape 84"/>
          <p:cNvSpPr/>
          <p:nvPr/>
        </p:nvSpPr>
        <p:spPr>
          <a:xfrm>
            <a:off x="2307240" y="1357560"/>
            <a:ext cx="10548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85"/>
          <p:cNvSpPr/>
          <p:nvPr/>
        </p:nvSpPr>
        <p:spPr>
          <a:xfrm>
            <a:off x="2413080" y="1357560"/>
            <a:ext cx="10548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86"/>
          <p:cNvSpPr/>
          <p:nvPr/>
        </p:nvSpPr>
        <p:spPr>
          <a:xfrm>
            <a:off x="2518920" y="1357560"/>
            <a:ext cx="10548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 Narrow"/>
              </a:rPr>
              <a:t>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2" name="CustomShape 87"/>
          <p:cNvSpPr/>
          <p:nvPr/>
        </p:nvSpPr>
        <p:spPr>
          <a:xfrm>
            <a:off x="2625840" y="1357560"/>
            <a:ext cx="10548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3" name="CustomShape 88"/>
          <p:cNvSpPr/>
          <p:nvPr/>
        </p:nvSpPr>
        <p:spPr>
          <a:xfrm>
            <a:off x="2731680" y="1357560"/>
            <a:ext cx="10548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 Narrow"/>
              </a:rPr>
              <a:t>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4" name="CustomShape 89"/>
          <p:cNvSpPr/>
          <p:nvPr/>
        </p:nvSpPr>
        <p:spPr>
          <a:xfrm>
            <a:off x="2838600" y="1357560"/>
            <a:ext cx="10548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90"/>
          <p:cNvSpPr/>
          <p:nvPr/>
        </p:nvSpPr>
        <p:spPr>
          <a:xfrm>
            <a:off x="2943720" y="1357560"/>
            <a:ext cx="105480" cy="1044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…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6" name="CustomShape 91"/>
          <p:cNvSpPr/>
          <p:nvPr/>
        </p:nvSpPr>
        <p:spPr>
          <a:xfrm>
            <a:off x="3048840" y="1357560"/>
            <a:ext cx="10548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7" name="CustomShape 92"/>
          <p:cNvSpPr/>
          <p:nvPr/>
        </p:nvSpPr>
        <p:spPr>
          <a:xfrm>
            <a:off x="3154680" y="1357560"/>
            <a:ext cx="10548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8" name="CustomShape 93"/>
          <p:cNvSpPr/>
          <p:nvPr/>
        </p:nvSpPr>
        <p:spPr>
          <a:xfrm>
            <a:off x="3261600" y="1357560"/>
            <a:ext cx="10548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 Narrow"/>
              </a:rPr>
              <a:t>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9" name="CustomShape 94"/>
          <p:cNvSpPr/>
          <p:nvPr/>
        </p:nvSpPr>
        <p:spPr>
          <a:xfrm>
            <a:off x="3367440" y="1357560"/>
            <a:ext cx="10548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0" name="CustomShape 95"/>
          <p:cNvSpPr/>
          <p:nvPr/>
        </p:nvSpPr>
        <p:spPr>
          <a:xfrm>
            <a:off x="3473280" y="1357560"/>
            <a:ext cx="10548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1" name="CustomShape 96"/>
          <p:cNvSpPr/>
          <p:nvPr/>
        </p:nvSpPr>
        <p:spPr>
          <a:xfrm>
            <a:off x="3580200" y="1357560"/>
            <a:ext cx="10548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2" name="CustomShape 97"/>
          <p:cNvSpPr/>
          <p:nvPr/>
        </p:nvSpPr>
        <p:spPr>
          <a:xfrm>
            <a:off x="3686040" y="1357560"/>
            <a:ext cx="10548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3" name="CustomShape 98"/>
          <p:cNvSpPr/>
          <p:nvPr/>
        </p:nvSpPr>
        <p:spPr>
          <a:xfrm>
            <a:off x="3791880" y="1357560"/>
            <a:ext cx="10548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 Narrow"/>
              </a:rPr>
              <a:t>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4" name="CustomShape 99"/>
          <p:cNvSpPr/>
          <p:nvPr/>
        </p:nvSpPr>
        <p:spPr>
          <a:xfrm>
            <a:off x="3898800" y="1357560"/>
            <a:ext cx="10548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5" name="CustomShape 100"/>
          <p:cNvSpPr/>
          <p:nvPr/>
        </p:nvSpPr>
        <p:spPr>
          <a:xfrm>
            <a:off x="4005720" y="1357560"/>
            <a:ext cx="12348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6" name="CustomShape 101"/>
          <p:cNvSpPr/>
          <p:nvPr/>
        </p:nvSpPr>
        <p:spPr>
          <a:xfrm>
            <a:off x="4131000" y="1357560"/>
            <a:ext cx="12348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 Narrow"/>
              </a:rPr>
              <a:t>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7" name="CustomShape 102"/>
          <p:cNvSpPr/>
          <p:nvPr/>
        </p:nvSpPr>
        <p:spPr>
          <a:xfrm>
            <a:off x="532800" y="1357560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 Narrow"/>
              </a:rPr>
              <a:t>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8" name="CustomShape 103"/>
          <p:cNvSpPr/>
          <p:nvPr/>
        </p:nvSpPr>
        <p:spPr>
          <a:xfrm>
            <a:off x="650880" y="1357560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9" name="CustomShape 104"/>
          <p:cNvSpPr/>
          <p:nvPr/>
        </p:nvSpPr>
        <p:spPr>
          <a:xfrm>
            <a:off x="769680" y="1357560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0" name="CustomShape 105"/>
          <p:cNvSpPr/>
          <p:nvPr/>
        </p:nvSpPr>
        <p:spPr>
          <a:xfrm>
            <a:off x="887760" y="1357560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1" name="CustomShape 106"/>
          <p:cNvSpPr/>
          <p:nvPr/>
        </p:nvSpPr>
        <p:spPr>
          <a:xfrm>
            <a:off x="1005480" y="1357560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2" name="CustomShape 107"/>
          <p:cNvSpPr/>
          <p:nvPr/>
        </p:nvSpPr>
        <p:spPr>
          <a:xfrm>
            <a:off x="1124640" y="1357560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3" name="CustomShape 108"/>
          <p:cNvSpPr/>
          <p:nvPr/>
        </p:nvSpPr>
        <p:spPr>
          <a:xfrm>
            <a:off x="1242360" y="1357560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4" name="CustomShape 109"/>
          <p:cNvSpPr/>
          <p:nvPr/>
        </p:nvSpPr>
        <p:spPr>
          <a:xfrm>
            <a:off x="1361520" y="1357560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 Narrow"/>
              </a:rPr>
              <a:t>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5" name="CustomShape 110"/>
          <p:cNvSpPr/>
          <p:nvPr/>
        </p:nvSpPr>
        <p:spPr>
          <a:xfrm>
            <a:off x="1479240" y="1357560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6" name="CustomShape 111"/>
          <p:cNvSpPr/>
          <p:nvPr/>
        </p:nvSpPr>
        <p:spPr>
          <a:xfrm>
            <a:off x="1597320" y="1357560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7" name="CustomShape 112"/>
          <p:cNvSpPr/>
          <p:nvPr/>
        </p:nvSpPr>
        <p:spPr>
          <a:xfrm>
            <a:off x="1716120" y="1357560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8" name="CustomShape 113"/>
          <p:cNvSpPr/>
          <p:nvPr/>
        </p:nvSpPr>
        <p:spPr>
          <a:xfrm>
            <a:off x="1834200" y="1357560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 Narrow"/>
              </a:rPr>
              <a:t>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9" name="CustomShape 114"/>
          <p:cNvSpPr/>
          <p:nvPr/>
        </p:nvSpPr>
        <p:spPr>
          <a:xfrm>
            <a:off x="1953000" y="1357560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 Narrow"/>
              </a:rPr>
              <a:t>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0" name="CustomShape 115"/>
          <p:cNvSpPr/>
          <p:nvPr/>
        </p:nvSpPr>
        <p:spPr>
          <a:xfrm>
            <a:off x="2071080" y="1357560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1" name="CustomShape 116"/>
          <p:cNvSpPr/>
          <p:nvPr/>
        </p:nvSpPr>
        <p:spPr>
          <a:xfrm>
            <a:off x="2188800" y="1357560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2" name="CustomShape 117"/>
          <p:cNvSpPr/>
          <p:nvPr/>
        </p:nvSpPr>
        <p:spPr>
          <a:xfrm>
            <a:off x="4255560" y="1357920"/>
            <a:ext cx="12384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3" name="CustomShape 118"/>
          <p:cNvSpPr/>
          <p:nvPr/>
        </p:nvSpPr>
        <p:spPr>
          <a:xfrm>
            <a:off x="4379760" y="1357920"/>
            <a:ext cx="123840" cy="1044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…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4" name="CustomShape 119"/>
          <p:cNvSpPr/>
          <p:nvPr/>
        </p:nvSpPr>
        <p:spPr>
          <a:xfrm>
            <a:off x="4490640" y="1357920"/>
            <a:ext cx="12384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5" name="CustomShape 120"/>
          <p:cNvSpPr/>
          <p:nvPr/>
        </p:nvSpPr>
        <p:spPr>
          <a:xfrm>
            <a:off x="4615920" y="1357920"/>
            <a:ext cx="12384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1" lang="en-US" sz="600" spc="-1" strike="noStrike">
                <a:solidFill>
                  <a:srgbClr val="000000"/>
                </a:solidFill>
                <a:latin typeface="Arial Narrow"/>
              </a:rPr>
              <a:t>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6" name="CustomShape 121"/>
          <p:cNvSpPr/>
          <p:nvPr/>
        </p:nvSpPr>
        <p:spPr>
          <a:xfrm>
            <a:off x="4739400" y="1357560"/>
            <a:ext cx="12384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7" name="CustomShape 122"/>
          <p:cNvSpPr/>
          <p:nvPr/>
        </p:nvSpPr>
        <p:spPr>
          <a:xfrm>
            <a:off x="4863600" y="1357560"/>
            <a:ext cx="12384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8" name="CustomShape 123"/>
          <p:cNvSpPr/>
          <p:nvPr/>
        </p:nvSpPr>
        <p:spPr>
          <a:xfrm>
            <a:off x="408960" y="1357200"/>
            <a:ext cx="153360" cy="10980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Arial Narrow"/>
              </a:rPr>
              <a:t>B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69" name="CustomShape 124"/>
          <p:cNvSpPr/>
          <p:nvPr/>
        </p:nvSpPr>
        <p:spPr>
          <a:xfrm>
            <a:off x="408960" y="1497240"/>
            <a:ext cx="146160" cy="1126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Arial Narrow"/>
              </a:rPr>
              <a:t>V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70" name="CustomShape 125"/>
          <p:cNvSpPr/>
          <p:nvPr/>
        </p:nvSpPr>
        <p:spPr>
          <a:xfrm>
            <a:off x="545400" y="1497600"/>
            <a:ext cx="18252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$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71" name="CustomShape 126"/>
          <p:cNvSpPr/>
          <p:nvPr/>
        </p:nvSpPr>
        <p:spPr>
          <a:xfrm>
            <a:off x="728640" y="1497600"/>
            <a:ext cx="18252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7:</a:t>
            </a:r>
            <a:r>
              <a:rPr b="1" lang="en-US" sz="700" spc="-1" strike="noStrike" u="sng">
                <a:solidFill>
                  <a:srgbClr val="000000"/>
                </a:solidFill>
                <a:uFillTx/>
                <a:latin typeface="Arial Narrow"/>
              </a:rPr>
              <a:t>*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72" name="CustomShape 127"/>
          <p:cNvSpPr/>
          <p:nvPr/>
        </p:nvSpPr>
        <p:spPr>
          <a:xfrm>
            <a:off x="912960" y="1497600"/>
            <a:ext cx="18252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11:</a:t>
            </a:r>
            <a:r>
              <a:rPr b="1" lang="en-US" sz="700" spc="-1" strike="noStrike" u="sng">
                <a:solidFill>
                  <a:srgbClr val="000000"/>
                </a:solidFill>
                <a:uFillTx/>
                <a:latin typeface="Arial Narrow"/>
              </a:rPr>
              <a:t>*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73" name="CustomShape 128"/>
          <p:cNvSpPr/>
          <p:nvPr/>
        </p:nvSpPr>
        <p:spPr>
          <a:xfrm>
            <a:off x="1096200" y="1497600"/>
            <a:ext cx="18252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12:</a:t>
            </a:r>
            <a:r>
              <a:rPr b="1" lang="en-US" sz="700" spc="-1" strike="noStrike" u="sng">
                <a:solidFill>
                  <a:srgbClr val="000000"/>
                </a:solidFill>
                <a:uFillTx/>
                <a:latin typeface="Arial Narrow"/>
              </a:rPr>
              <a:t>*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74" name="CustomShape 129"/>
          <p:cNvSpPr/>
          <p:nvPr/>
        </p:nvSpPr>
        <p:spPr>
          <a:xfrm>
            <a:off x="1279080" y="1497600"/>
            <a:ext cx="18252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14:</a:t>
            </a:r>
            <a:r>
              <a:rPr b="1" lang="en-US" sz="700" spc="-1" strike="noStrike" u="sng">
                <a:solidFill>
                  <a:srgbClr val="000000"/>
                </a:solidFill>
                <a:uFillTx/>
                <a:latin typeface="Arial Narrow"/>
              </a:rPr>
              <a:t>*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75" name="CustomShape 130"/>
          <p:cNvSpPr/>
          <p:nvPr/>
        </p:nvSpPr>
        <p:spPr>
          <a:xfrm>
            <a:off x="1463760" y="1497600"/>
            <a:ext cx="18252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1:1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76" name="CustomShape 131"/>
          <p:cNvSpPr/>
          <p:nvPr/>
        </p:nvSpPr>
        <p:spPr>
          <a:xfrm>
            <a:off x="1646640" y="1497600"/>
            <a:ext cx="18252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2:1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77" name="CustomShape 132"/>
          <p:cNvSpPr/>
          <p:nvPr/>
        </p:nvSpPr>
        <p:spPr>
          <a:xfrm>
            <a:off x="1831320" y="1497600"/>
            <a:ext cx="18252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3:1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78" name="CustomShape 133"/>
          <p:cNvSpPr/>
          <p:nvPr/>
        </p:nvSpPr>
        <p:spPr>
          <a:xfrm>
            <a:off x="2014200" y="1497600"/>
            <a:ext cx="18252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6:2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79" name="CustomShape 134"/>
          <p:cNvSpPr/>
          <p:nvPr/>
        </p:nvSpPr>
        <p:spPr>
          <a:xfrm>
            <a:off x="2197080" y="1497600"/>
            <a:ext cx="18252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9:1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80" name="CustomShape 135"/>
          <p:cNvSpPr/>
          <p:nvPr/>
        </p:nvSpPr>
        <p:spPr>
          <a:xfrm>
            <a:off x="2381760" y="1497600"/>
            <a:ext cx="18252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10:2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81" name="CustomShape 136"/>
          <p:cNvSpPr/>
          <p:nvPr/>
        </p:nvSpPr>
        <p:spPr>
          <a:xfrm>
            <a:off x="2564640" y="1497600"/>
            <a:ext cx="18252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13:2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82" name="CustomShape 137"/>
          <p:cNvSpPr/>
          <p:nvPr/>
        </p:nvSpPr>
        <p:spPr>
          <a:xfrm>
            <a:off x="735840" y="1597320"/>
            <a:ext cx="1825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3" name="CustomShape 138"/>
          <p:cNvSpPr/>
          <p:nvPr/>
        </p:nvSpPr>
        <p:spPr>
          <a:xfrm>
            <a:off x="918720" y="1597320"/>
            <a:ext cx="1825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2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4" name="CustomShape 139"/>
          <p:cNvSpPr/>
          <p:nvPr/>
        </p:nvSpPr>
        <p:spPr>
          <a:xfrm>
            <a:off x="1103400" y="1597320"/>
            <a:ext cx="1825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3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5" name="CustomShape 140"/>
          <p:cNvSpPr/>
          <p:nvPr/>
        </p:nvSpPr>
        <p:spPr>
          <a:xfrm>
            <a:off x="1286280" y="1597320"/>
            <a:ext cx="1825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4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6" name="CustomShape 141"/>
          <p:cNvSpPr/>
          <p:nvPr/>
        </p:nvSpPr>
        <p:spPr>
          <a:xfrm>
            <a:off x="1469160" y="1597320"/>
            <a:ext cx="1825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5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7" name="CustomShape 142"/>
          <p:cNvSpPr/>
          <p:nvPr/>
        </p:nvSpPr>
        <p:spPr>
          <a:xfrm>
            <a:off x="1653840" y="1597320"/>
            <a:ext cx="1825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6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8" name="CustomShape 143"/>
          <p:cNvSpPr/>
          <p:nvPr/>
        </p:nvSpPr>
        <p:spPr>
          <a:xfrm>
            <a:off x="1836720" y="1597320"/>
            <a:ext cx="1825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7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9" name="CustomShape 144"/>
          <p:cNvSpPr/>
          <p:nvPr/>
        </p:nvSpPr>
        <p:spPr>
          <a:xfrm>
            <a:off x="2021400" y="1597320"/>
            <a:ext cx="1825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8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0" name="CustomShape 145"/>
          <p:cNvSpPr/>
          <p:nvPr/>
        </p:nvSpPr>
        <p:spPr>
          <a:xfrm>
            <a:off x="2204280" y="1597320"/>
            <a:ext cx="1825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9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1" name="CustomShape 146"/>
          <p:cNvSpPr/>
          <p:nvPr/>
        </p:nvSpPr>
        <p:spPr>
          <a:xfrm>
            <a:off x="2387520" y="1597320"/>
            <a:ext cx="1825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10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2" name="CustomShape 147"/>
          <p:cNvSpPr/>
          <p:nvPr/>
        </p:nvSpPr>
        <p:spPr>
          <a:xfrm>
            <a:off x="2572200" y="1597320"/>
            <a:ext cx="1825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11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3" name="CustomShape 148"/>
          <p:cNvSpPr/>
          <p:nvPr/>
        </p:nvSpPr>
        <p:spPr>
          <a:xfrm>
            <a:off x="545400" y="1597320"/>
            <a:ext cx="18252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12600" anchor="ctr"/>
          <a:p>
            <a:pPr algn="ct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0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4" name="CustomShape 149"/>
          <p:cNvSpPr/>
          <p:nvPr/>
        </p:nvSpPr>
        <p:spPr>
          <a:xfrm>
            <a:off x="2768400" y="1495440"/>
            <a:ext cx="1319760" cy="1141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Vocabulary with no holes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95" name="CustomShape 150"/>
          <p:cNvSpPr/>
          <p:nvPr/>
        </p:nvSpPr>
        <p:spPr>
          <a:xfrm>
            <a:off x="4232880" y="689400"/>
            <a:ext cx="769320" cy="2494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Arial Narrow"/>
              </a:rPr>
              <a:t>user trips </a:t>
            </a:r>
            <a:endParaRPr b="0" lang="en-US" sz="7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Including the trailing</a:t>
            </a:r>
            <a:endParaRPr b="0" lang="en-US" sz="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 </a:t>
            </a:r>
            <a:r>
              <a:rPr b="1" lang="en-US" sz="600" spc="-1" strike="noStrike">
                <a:solidFill>
                  <a:srgbClr val="000000"/>
                </a:solidFill>
                <a:latin typeface="Arial Narrow"/>
              </a:rPr>
              <a:t>$</a:t>
            </a:r>
            <a:r>
              <a:rPr b="0" lang="en-US" sz="600" spc="-1" strike="noStrike">
                <a:solidFill>
                  <a:srgbClr val="000000"/>
                </a:solidFill>
                <a:latin typeface="Arial Narrow"/>
              </a:rPr>
              <a:t> for each trip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6" name="CustomShape 151"/>
          <p:cNvSpPr/>
          <p:nvPr/>
        </p:nvSpPr>
        <p:spPr>
          <a:xfrm>
            <a:off x="4466520" y="654120"/>
            <a:ext cx="107640" cy="107640"/>
          </a:xfrm>
          <a:prstGeom prst="ellipse">
            <a:avLst/>
          </a:prstGeom>
          <a:solidFill>
            <a:schemeClr val="tx1"/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Arial Narrow"/>
              </a:rPr>
              <a:t>1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97" name="CustomShape 152"/>
          <p:cNvSpPr/>
          <p:nvPr/>
        </p:nvSpPr>
        <p:spPr>
          <a:xfrm>
            <a:off x="3790080" y="1507680"/>
            <a:ext cx="1231560" cy="173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Arial Narrow"/>
              </a:rPr>
              <a:t>Vocabulary of pairs (stop:line)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198" name="CustomShape 153"/>
          <p:cNvSpPr/>
          <p:nvPr/>
        </p:nvSpPr>
        <p:spPr>
          <a:xfrm>
            <a:off x="3798000" y="1527480"/>
            <a:ext cx="107640" cy="107640"/>
          </a:xfrm>
          <a:prstGeom prst="ellipse">
            <a:avLst/>
          </a:prstGeom>
          <a:solidFill>
            <a:schemeClr val="tx1"/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Arial Narrow"/>
              </a:rPr>
              <a:t>2</a:t>
            </a:r>
            <a:endParaRPr b="0" lang="en-US" sz="700" spc="-1" strike="noStrike">
              <a:latin typeface="Arial"/>
            </a:endParaRPr>
          </a:p>
        </p:txBody>
      </p:sp>
      <p:grpSp>
        <p:nvGrpSpPr>
          <p:cNvPr id="199" name="Group 154"/>
          <p:cNvGrpSpPr/>
          <p:nvPr/>
        </p:nvGrpSpPr>
        <p:grpSpPr>
          <a:xfrm>
            <a:off x="771480" y="628560"/>
            <a:ext cx="3554640" cy="1207440"/>
            <a:chOff x="771480" y="628560"/>
            <a:chExt cx="3554640" cy="1207440"/>
          </a:xfrm>
        </p:grpSpPr>
        <p:sp>
          <p:nvSpPr>
            <p:cNvPr id="200" name="CustomShape 155"/>
            <p:cNvSpPr/>
            <p:nvPr/>
          </p:nvSpPr>
          <p:spPr>
            <a:xfrm>
              <a:off x="79956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01" name="CustomShape 156"/>
            <p:cNvSpPr/>
            <p:nvPr/>
          </p:nvSpPr>
          <p:spPr>
            <a:xfrm>
              <a:off x="98460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2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02" name="CustomShape 157"/>
            <p:cNvSpPr/>
            <p:nvPr/>
          </p:nvSpPr>
          <p:spPr>
            <a:xfrm>
              <a:off x="117108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3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03" name="CustomShape 158"/>
            <p:cNvSpPr/>
            <p:nvPr/>
          </p:nvSpPr>
          <p:spPr>
            <a:xfrm>
              <a:off x="135612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4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04" name="CustomShape 159"/>
            <p:cNvSpPr/>
            <p:nvPr/>
          </p:nvSpPr>
          <p:spPr>
            <a:xfrm>
              <a:off x="154116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5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05" name="CustomShape 160"/>
            <p:cNvSpPr/>
            <p:nvPr/>
          </p:nvSpPr>
          <p:spPr>
            <a:xfrm>
              <a:off x="172800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6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06" name="CustomShape 161"/>
            <p:cNvSpPr/>
            <p:nvPr/>
          </p:nvSpPr>
          <p:spPr>
            <a:xfrm>
              <a:off x="191304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7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07" name="CustomShape 162"/>
            <p:cNvSpPr/>
            <p:nvPr/>
          </p:nvSpPr>
          <p:spPr>
            <a:xfrm>
              <a:off x="209952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8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08" name="CustomShape 163"/>
            <p:cNvSpPr/>
            <p:nvPr/>
          </p:nvSpPr>
          <p:spPr>
            <a:xfrm>
              <a:off x="228456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9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09" name="CustomShape 164"/>
            <p:cNvSpPr/>
            <p:nvPr/>
          </p:nvSpPr>
          <p:spPr>
            <a:xfrm>
              <a:off x="246960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10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10" name="CustomShape 165"/>
            <p:cNvSpPr/>
            <p:nvPr/>
          </p:nvSpPr>
          <p:spPr>
            <a:xfrm>
              <a:off x="265644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11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11" name="CustomShape 166"/>
            <p:cNvSpPr/>
            <p:nvPr/>
          </p:nvSpPr>
          <p:spPr>
            <a:xfrm>
              <a:off x="284148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12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12" name="CustomShape 167"/>
            <p:cNvSpPr/>
            <p:nvPr/>
          </p:nvSpPr>
          <p:spPr>
            <a:xfrm>
              <a:off x="302796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13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13" name="CustomShape 168"/>
            <p:cNvSpPr/>
            <p:nvPr/>
          </p:nvSpPr>
          <p:spPr>
            <a:xfrm>
              <a:off x="321300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14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14" name="CustomShape 169"/>
            <p:cNvSpPr/>
            <p:nvPr/>
          </p:nvSpPr>
          <p:spPr>
            <a:xfrm>
              <a:off x="339804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15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15" name="CustomShape 170"/>
            <p:cNvSpPr/>
            <p:nvPr/>
          </p:nvSpPr>
          <p:spPr>
            <a:xfrm>
              <a:off x="358488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16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16" name="CustomShape 171"/>
            <p:cNvSpPr/>
            <p:nvPr/>
          </p:nvSpPr>
          <p:spPr>
            <a:xfrm>
              <a:off x="376992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17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17" name="CustomShape 172"/>
            <p:cNvSpPr/>
            <p:nvPr/>
          </p:nvSpPr>
          <p:spPr>
            <a:xfrm>
              <a:off x="395496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18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18" name="CustomShape 173"/>
            <p:cNvSpPr/>
            <p:nvPr/>
          </p:nvSpPr>
          <p:spPr>
            <a:xfrm>
              <a:off x="414144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19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19" name="CustomShape 174"/>
            <p:cNvSpPr/>
            <p:nvPr/>
          </p:nvSpPr>
          <p:spPr>
            <a:xfrm>
              <a:off x="77148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20" name="CustomShape 175"/>
            <p:cNvSpPr/>
            <p:nvPr/>
          </p:nvSpPr>
          <p:spPr>
            <a:xfrm>
              <a:off x="95652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2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21" name="CustomShape 176"/>
            <p:cNvSpPr/>
            <p:nvPr/>
          </p:nvSpPr>
          <p:spPr>
            <a:xfrm>
              <a:off x="114336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3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22" name="CustomShape 177"/>
            <p:cNvSpPr/>
            <p:nvPr/>
          </p:nvSpPr>
          <p:spPr>
            <a:xfrm>
              <a:off x="132840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4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23" name="CustomShape 178"/>
            <p:cNvSpPr/>
            <p:nvPr/>
          </p:nvSpPr>
          <p:spPr>
            <a:xfrm>
              <a:off x="151344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5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24" name="CustomShape 179"/>
            <p:cNvSpPr/>
            <p:nvPr/>
          </p:nvSpPr>
          <p:spPr>
            <a:xfrm>
              <a:off x="169992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6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25" name="CustomShape 180"/>
            <p:cNvSpPr/>
            <p:nvPr/>
          </p:nvSpPr>
          <p:spPr>
            <a:xfrm>
              <a:off x="188496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7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26" name="CustomShape 181"/>
            <p:cNvSpPr/>
            <p:nvPr/>
          </p:nvSpPr>
          <p:spPr>
            <a:xfrm>
              <a:off x="207180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8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27" name="CustomShape 182"/>
            <p:cNvSpPr/>
            <p:nvPr/>
          </p:nvSpPr>
          <p:spPr>
            <a:xfrm>
              <a:off x="225684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9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28" name="CustomShape 183"/>
            <p:cNvSpPr/>
            <p:nvPr/>
          </p:nvSpPr>
          <p:spPr>
            <a:xfrm>
              <a:off x="244188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10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29" name="CustomShape 184"/>
            <p:cNvSpPr/>
            <p:nvPr/>
          </p:nvSpPr>
          <p:spPr>
            <a:xfrm>
              <a:off x="262836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11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30" name="CustomShape 185"/>
            <p:cNvSpPr/>
            <p:nvPr/>
          </p:nvSpPr>
          <p:spPr>
            <a:xfrm>
              <a:off x="281340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12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31" name="CustomShape 186"/>
            <p:cNvSpPr/>
            <p:nvPr/>
          </p:nvSpPr>
          <p:spPr>
            <a:xfrm>
              <a:off x="300024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13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32" name="CustomShape 187"/>
            <p:cNvSpPr/>
            <p:nvPr/>
          </p:nvSpPr>
          <p:spPr>
            <a:xfrm>
              <a:off x="318528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14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33" name="CustomShape 188"/>
            <p:cNvSpPr/>
            <p:nvPr/>
          </p:nvSpPr>
          <p:spPr>
            <a:xfrm>
              <a:off x="337032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15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34" name="CustomShape 189"/>
            <p:cNvSpPr/>
            <p:nvPr/>
          </p:nvSpPr>
          <p:spPr>
            <a:xfrm>
              <a:off x="355680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16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35" name="CustomShape 190"/>
            <p:cNvSpPr/>
            <p:nvPr/>
          </p:nvSpPr>
          <p:spPr>
            <a:xfrm>
              <a:off x="374184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17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36" name="CustomShape 191"/>
            <p:cNvSpPr/>
            <p:nvPr/>
          </p:nvSpPr>
          <p:spPr>
            <a:xfrm>
              <a:off x="392688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18</a:t>
              </a:r>
              <a:endParaRPr b="0" lang="en-US" sz="600" spc="-1" strike="noStrike">
                <a:latin typeface="Arial"/>
              </a:endParaRPr>
            </a:p>
          </p:txBody>
        </p:sp>
        <p:sp>
          <p:nvSpPr>
            <p:cNvPr id="237" name="CustomShape 192"/>
            <p:cNvSpPr/>
            <p:nvPr/>
          </p:nvSpPr>
          <p:spPr>
            <a:xfrm>
              <a:off x="411372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600" spc="-1" strike="noStrike">
                  <a:solidFill>
                    <a:srgbClr val="000000"/>
                  </a:solidFill>
                  <a:latin typeface="Arial Narrow"/>
                </a:rPr>
                <a:t>19</a:t>
              </a:r>
              <a:endParaRPr b="0" lang="en-US" sz="600" spc="-1" strike="noStrike">
                <a:latin typeface="Arial"/>
              </a:endParaRPr>
            </a:p>
          </p:txBody>
        </p:sp>
      </p:grpSp>
      <p:sp>
        <p:nvSpPr>
          <p:cNvPr id="238" name="CustomShape 193"/>
          <p:cNvSpPr/>
          <p:nvPr/>
        </p:nvSpPr>
        <p:spPr>
          <a:xfrm>
            <a:off x="444600" y="1820880"/>
            <a:ext cx="306360" cy="1123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Arial Narrow"/>
              </a:rPr>
              <a:t>T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39" name="CustomShape 194"/>
          <p:cNvSpPr/>
          <p:nvPr/>
        </p:nvSpPr>
        <p:spPr>
          <a:xfrm>
            <a:off x="444600" y="1954440"/>
            <a:ext cx="306360" cy="1180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Arial Narrow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0" name="CustomShape 195"/>
          <p:cNvSpPr/>
          <p:nvPr/>
        </p:nvSpPr>
        <p:spPr>
          <a:xfrm>
            <a:off x="445680" y="2166840"/>
            <a:ext cx="306360" cy="1180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Arial Narrow"/>
              </a:rPr>
              <a:t>D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1" name="CustomShape 196"/>
          <p:cNvSpPr/>
          <p:nvPr/>
        </p:nvSpPr>
        <p:spPr>
          <a:xfrm>
            <a:off x="429840" y="2577600"/>
            <a:ext cx="306360" cy="1180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Arial Narrow"/>
              </a:rPr>
              <a:t>Jcodes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2" name="CustomShape 197"/>
          <p:cNvSpPr/>
          <p:nvPr/>
        </p:nvSpPr>
        <p:spPr>
          <a:xfrm>
            <a:off x="4326480" y="1980000"/>
            <a:ext cx="698040" cy="173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Arial Narrow"/>
              </a:rPr>
              <a:t>CSA built on 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43" name="CustomShape 198"/>
          <p:cNvSpPr/>
          <p:nvPr/>
        </p:nvSpPr>
        <p:spPr>
          <a:xfrm>
            <a:off x="4367880" y="1982520"/>
            <a:ext cx="107640" cy="107640"/>
          </a:xfrm>
          <a:prstGeom prst="ellipse">
            <a:avLst/>
          </a:prstGeom>
          <a:solidFill>
            <a:schemeClr val="tx1"/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Arial Narrow"/>
              </a:rPr>
              <a:t>3</a:t>
            </a:r>
            <a:endParaRPr b="0" lang="en-US" sz="700" spc="-1" strike="noStrike">
              <a:latin typeface="Arial"/>
            </a:endParaRPr>
          </a:p>
        </p:txBody>
      </p:sp>
      <p:grpSp>
        <p:nvGrpSpPr>
          <p:cNvPr id="244" name="Group 199"/>
          <p:cNvGrpSpPr/>
          <p:nvPr/>
        </p:nvGrpSpPr>
        <p:grpSpPr>
          <a:xfrm>
            <a:off x="468720" y="1105560"/>
            <a:ext cx="4500720" cy="1442520"/>
            <a:chOff x="468720" y="1105560"/>
            <a:chExt cx="4500720" cy="1442520"/>
          </a:xfrm>
        </p:grpSpPr>
        <p:sp>
          <p:nvSpPr>
            <p:cNvPr id="245" name="Line 200"/>
            <p:cNvSpPr/>
            <p:nvPr/>
          </p:nvSpPr>
          <p:spPr>
            <a:xfrm>
              <a:off x="468720" y="1105560"/>
              <a:ext cx="450072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Line 201"/>
            <p:cNvSpPr/>
            <p:nvPr/>
          </p:nvSpPr>
          <p:spPr>
            <a:xfrm>
              <a:off x="468720" y="1718640"/>
              <a:ext cx="450072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Line 202"/>
            <p:cNvSpPr/>
            <p:nvPr/>
          </p:nvSpPr>
          <p:spPr>
            <a:xfrm>
              <a:off x="468720" y="2547720"/>
              <a:ext cx="450072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8" name="Group 203"/>
          <p:cNvGrpSpPr/>
          <p:nvPr/>
        </p:nvGrpSpPr>
        <p:grpSpPr>
          <a:xfrm>
            <a:off x="657360" y="2314800"/>
            <a:ext cx="70920" cy="71280"/>
            <a:chOff x="657360" y="2314800"/>
            <a:chExt cx="70920" cy="71280"/>
          </a:xfrm>
        </p:grpSpPr>
        <p:sp>
          <p:nvSpPr>
            <p:cNvPr id="249" name="CustomShape 204"/>
            <p:cNvSpPr/>
            <p:nvPr/>
          </p:nvSpPr>
          <p:spPr>
            <a:xfrm>
              <a:off x="657360" y="2314800"/>
              <a:ext cx="70920" cy="34560"/>
            </a:xfrm>
            <a:custGeom>
              <a:avLst/>
              <a:gdLst/>
              <a:ahLst/>
              <a:rect l="l" t="t" r="r" b="b"/>
              <a:pathLst>
                <a:path w="202" h="102">
                  <a:moveTo>
                    <a:pt x="0" y="0"/>
                  </a:moveTo>
                  <a:cubicBezTo>
                    <a:pt x="0" y="19"/>
                    <a:pt x="4" y="34"/>
                    <a:pt x="13" y="51"/>
                  </a:cubicBezTo>
                  <a:cubicBezTo>
                    <a:pt x="23" y="67"/>
                    <a:pt x="34" y="78"/>
                    <a:pt x="50" y="87"/>
                  </a:cubicBezTo>
                  <a:cubicBezTo>
                    <a:pt x="66" y="97"/>
                    <a:pt x="82" y="101"/>
                    <a:pt x="100" y="101"/>
                  </a:cubicBezTo>
                  <a:lnTo>
                    <a:pt x="101" y="101"/>
                  </a:lnTo>
                  <a:cubicBezTo>
                    <a:pt x="119" y="101"/>
                    <a:pt x="135" y="97"/>
                    <a:pt x="151" y="87"/>
                  </a:cubicBezTo>
                  <a:cubicBezTo>
                    <a:pt x="167" y="78"/>
                    <a:pt x="178" y="67"/>
                    <a:pt x="188" y="51"/>
                  </a:cubicBezTo>
                  <a:cubicBezTo>
                    <a:pt x="197" y="34"/>
                    <a:pt x="201" y="19"/>
                    <a:pt x="201" y="0"/>
                  </a:cubicBez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Line 205"/>
            <p:cNvSpPr/>
            <p:nvPr/>
          </p:nvSpPr>
          <p:spPr>
            <a:xfrm flipV="1">
              <a:off x="693720" y="2319480"/>
              <a:ext cx="360" cy="66600"/>
            </a:xfrm>
            <a:prstGeom prst="line">
              <a:avLst/>
            </a:prstGeom>
            <a:ln w="90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1" name="Group 206"/>
          <p:cNvGrpSpPr/>
          <p:nvPr/>
        </p:nvGrpSpPr>
        <p:grpSpPr>
          <a:xfrm>
            <a:off x="643680" y="2413800"/>
            <a:ext cx="98640" cy="88920"/>
            <a:chOff x="643680" y="2413800"/>
            <a:chExt cx="98640" cy="88920"/>
          </a:xfrm>
        </p:grpSpPr>
        <p:grpSp>
          <p:nvGrpSpPr>
            <p:cNvPr id="252" name="Group 207"/>
            <p:cNvGrpSpPr/>
            <p:nvPr/>
          </p:nvGrpSpPr>
          <p:grpSpPr>
            <a:xfrm>
              <a:off x="643680" y="2431440"/>
              <a:ext cx="78120" cy="71280"/>
              <a:chOff x="643680" y="2431440"/>
              <a:chExt cx="78120" cy="71280"/>
            </a:xfrm>
          </p:grpSpPr>
          <p:sp>
            <p:nvSpPr>
              <p:cNvPr id="253" name="CustomShape 208"/>
              <p:cNvSpPr/>
              <p:nvPr/>
            </p:nvSpPr>
            <p:spPr>
              <a:xfrm>
                <a:off x="643680" y="2431440"/>
                <a:ext cx="78120" cy="34560"/>
              </a:xfrm>
              <a:custGeom>
                <a:avLst/>
                <a:gdLst/>
                <a:ahLst/>
                <a:rect l="l" t="t" r="r" b="b"/>
                <a:pathLst>
                  <a:path w="202" h="102">
                    <a:moveTo>
                      <a:pt x="0" y="0"/>
                    </a:moveTo>
                    <a:cubicBezTo>
                      <a:pt x="0" y="19"/>
                      <a:pt x="4" y="34"/>
                      <a:pt x="13" y="51"/>
                    </a:cubicBezTo>
                    <a:cubicBezTo>
                      <a:pt x="23" y="67"/>
                      <a:pt x="34" y="78"/>
                      <a:pt x="50" y="87"/>
                    </a:cubicBezTo>
                    <a:cubicBezTo>
                      <a:pt x="66" y="97"/>
                      <a:pt x="82" y="101"/>
                      <a:pt x="100" y="101"/>
                    </a:cubicBezTo>
                    <a:lnTo>
                      <a:pt x="101" y="101"/>
                    </a:lnTo>
                    <a:cubicBezTo>
                      <a:pt x="119" y="101"/>
                      <a:pt x="135" y="97"/>
                      <a:pt x="151" y="87"/>
                    </a:cubicBezTo>
                    <a:cubicBezTo>
                      <a:pt x="167" y="78"/>
                      <a:pt x="178" y="67"/>
                      <a:pt x="188" y="51"/>
                    </a:cubicBezTo>
                    <a:cubicBezTo>
                      <a:pt x="197" y="34"/>
                      <a:pt x="201" y="19"/>
                      <a:pt x="201" y="0"/>
                    </a:cubicBezTo>
                  </a:path>
                </a:pathLst>
              </a:custGeom>
              <a:noFill/>
              <a:ln w="9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Line 209"/>
              <p:cNvSpPr/>
              <p:nvPr/>
            </p:nvSpPr>
            <p:spPr>
              <a:xfrm flipV="1">
                <a:off x="683640" y="2436120"/>
                <a:ext cx="360" cy="66600"/>
              </a:xfrm>
              <a:prstGeom prst="line">
                <a:avLst/>
              </a:prstGeom>
              <a:ln w="9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5" name="Line 210"/>
            <p:cNvSpPr/>
            <p:nvPr/>
          </p:nvSpPr>
          <p:spPr>
            <a:xfrm>
              <a:off x="740520" y="2413800"/>
              <a:ext cx="1800" cy="36360"/>
            </a:xfrm>
            <a:prstGeom prst="line">
              <a:avLst/>
            </a:prstGeom>
            <a:ln w="72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6" name="CustomShape 211"/>
          <p:cNvSpPr/>
          <p:nvPr/>
        </p:nvSpPr>
        <p:spPr>
          <a:xfrm>
            <a:off x="4436280" y="2577240"/>
            <a:ext cx="571320" cy="1735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Arial Narrow"/>
              </a:rPr>
              <a:t>WM on Jcodes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57" name="CustomShape 212"/>
          <p:cNvSpPr/>
          <p:nvPr/>
        </p:nvSpPr>
        <p:spPr>
          <a:xfrm>
            <a:off x="4331520" y="2589120"/>
            <a:ext cx="107640" cy="107640"/>
          </a:xfrm>
          <a:prstGeom prst="ellipse">
            <a:avLst/>
          </a:prstGeom>
          <a:solidFill>
            <a:schemeClr val="tx1"/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700" spc="-1" strike="noStrike">
                <a:solidFill>
                  <a:srgbClr val="ffffff"/>
                </a:solidFill>
                <a:latin typeface="Arial Narrow"/>
              </a:rPr>
              <a:t>4</a:t>
            </a:r>
            <a:endParaRPr b="0" lang="en-US" sz="700" spc="-1" strike="noStrike">
              <a:latin typeface="Arial"/>
            </a:endParaRPr>
          </a:p>
        </p:txBody>
      </p:sp>
      <p:grpSp>
        <p:nvGrpSpPr>
          <p:cNvPr id="258" name="Group 213"/>
          <p:cNvGrpSpPr/>
          <p:nvPr/>
        </p:nvGrpSpPr>
        <p:grpSpPr>
          <a:xfrm>
            <a:off x="4975200" y="2600640"/>
            <a:ext cx="45360" cy="72720"/>
            <a:chOff x="4975200" y="2600640"/>
            <a:chExt cx="45360" cy="72720"/>
          </a:xfrm>
        </p:grpSpPr>
        <p:sp>
          <p:nvSpPr>
            <p:cNvPr id="259" name="CustomShape 214"/>
            <p:cNvSpPr/>
            <p:nvPr/>
          </p:nvSpPr>
          <p:spPr>
            <a:xfrm>
              <a:off x="4975200" y="2600640"/>
              <a:ext cx="45360" cy="35280"/>
            </a:xfrm>
            <a:custGeom>
              <a:avLst/>
              <a:gdLst/>
              <a:ahLst/>
              <a:rect l="l" t="t" r="r" b="b"/>
              <a:pathLst>
                <a:path w="202" h="102">
                  <a:moveTo>
                    <a:pt x="0" y="0"/>
                  </a:moveTo>
                  <a:cubicBezTo>
                    <a:pt x="0" y="19"/>
                    <a:pt x="4" y="34"/>
                    <a:pt x="13" y="51"/>
                  </a:cubicBezTo>
                  <a:cubicBezTo>
                    <a:pt x="23" y="67"/>
                    <a:pt x="34" y="78"/>
                    <a:pt x="50" y="87"/>
                  </a:cubicBezTo>
                  <a:cubicBezTo>
                    <a:pt x="66" y="97"/>
                    <a:pt x="82" y="101"/>
                    <a:pt x="100" y="101"/>
                  </a:cubicBezTo>
                  <a:lnTo>
                    <a:pt x="101" y="101"/>
                  </a:lnTo>
                  <a:cubicBezTo>
                    <a:pt x="119" y="101"/>
                    <a:pt x="135" y="97"/>
                    <a:pt x="151" y="87"/>
                  </a:cubicBezTo>
                  <a:cubicBezTo>
                    <a:pt x="167" y="78"/>
                    <a:pt x="178" y="67"/>
                    <a:pt x="188" y="51"/>
                  </a:cubicBezTo>
                  <a:cubicBezTo>
                    <a:pt x="197" y="34"/>
                    <a:pt x="201" y="19"/>
                    <a:pt x="201" y="0"/>
                  </a:cubicBez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Line 215"/>
            <p:cNvSpPr/>
            <p:nvPr/>
          </p:nvSpPr>
          <p:spPr>
            <a:xfrm flipV="1">
              <a:off x="4998240" y="2605320"/>
              <a:ext cx="360" cy="68040"/>
            </a:xfrm>
            <a:prstGeom prst="line">
              <a:avLst/>
            </a:prstGeom>
            <a:ln w="90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1" name="Line 216"/>
          <p:cNvSpPr/>
          <p:nvPr/>
        </p:nvSpPr>
        <p:spPr>
          <a:xfrm flipH="1">
            <a:off x="514800" y="1497960"/>
            <a:ext cx="1800" cy="540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2" name="Group 217"/>
          <p:cNvGrpSpPr/>
          <p:nvPr/>
        </p:nvGrpSpPr>
        <p:grpSpPr>
          <a:xfrm>
            <a:off x="700920" y="725040"/>
            <a:ext cx="3620520" cy="1974960"/>
            <a:chOff x="700920" y="725040"/>
            <a:chExt cx="3620520" cy="1974960"/>
          </a:xfrm>
        </p:grpSpPr>
        <p:grpSp>
          <p:nvGrpSpPr>
            <p:cNvPr id="263" name="Group 218"/>
            <p:cNvGrpSpPr/>
            <p:nvPr/>
          </p:nvGrpSpPr>
          <p:grpSpPr>
            <a:xfrm>
              <a:off x="796320" y="725040"/>
              <a:ext cx="3525120" cy="259920"/>
              <a:chOff x="796320" y="725040"/>
              <a:chExt cx="3525120" cy="259920"/>
            </a:xfrm>
          </p:grpSpPr>
          <p:sp>
            <p:nvSpPr>
              <p:cNvPr id="264" name="CustomShape 219"/>
              <p:cNvSpPr/>
              <p:nvPr/>
            </p:nvSpPr>
            <p:spPr>
              <a:xfrm>
                <a:off x="796320" y="725400"/>
                <a:ext cx="184680" cy="145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1:1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65" name="CustomShape 220"/>
              <p:cNvSpPr/>
              <p:nvPr/>
            </p:nvSpPr>
            <p:spPr>
              <a:xfrm>
                <a:off x="981360" y="725400"/>
                <a:ext cx="184680" cy="145800"/>
              </a:xfrm>
              <a:prstGeom prst="rect">
                <a:avLst/>
              </a:prstGeom>
              <a:noFill/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10:2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66" name="CustomShape 221"/>
              <p:cNvSpPr/>
              <p:nvPr/>
            </p:nvSpPr>
            <p:spPr>
              <a:xfrm>
                <a:off x="1167840" y="725400"/>
                <a:ext cx="184680" cy="145800"/>
              </a:xfrm>
              <a:prstGeom prst="rect">
                <a:avLst/>
              </a:prstGeom>
              <a:noFill/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11:</a:t>
                </a:r>
                <a:r>
                  <a:rPr b="1" lang="en-US" sz="700" spc="-1" strike="noStrike" u="sng">
                    <a:solidFill>
                      <a:srgbClr val="000000"/>
                    </a:solidFill>
                    <a:uFillTx/>
                    <a:latin typeface="Arial Narrow"/>
                  </a:rPr>
                  <a:t>*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67" name="CustomShape 222"/>
              <p:cNvSpPr/>
              <p:nvPr/>
            </p:nvSpPr>
            <p:spPr>
              <a:xfrm>
                <a:off x="1352880" y="725400"/>
                <a:ext cx="184680" cy="145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$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68" name="CustomShape 223"/>
              <p:cNvSpPr/>
              <p:nvPr/>
            </p:nvSpPr>
            <p:spPr>
              <a:xfrm>
                <a:off x="1537920" y="725400"/>
                <a:ext cx="184680" cy="145800"/>
              </a:xfrm>
              <a:prstGeom prst="rect">
                <a:avLst/>
              </a:prstGeom>
              <a:noFill/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2:1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69" name="CustomShape 224"/>
              <p:cNvSpPr/>
              <p:nvPr/>
            </p:nvSpPr>
            <p:spPr>
              <a:xfrm>
                <a:off x="1724400" y="725400"/>
                <a:ext cx="184680" cy="145800"/>
              </a:xfrm>
              <a:prstGeom prst="rect">
                <a:avLst/>
              </a:prstGeom>
              <a:noFill/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7:</a:t>
                </a:r>
                <a:r>
                  <a:rPr b="1" lang="en-US" sz="700" spc="-1" strike="noStrike" u="sng">
                    <a:solidFill>
                      <a:srgbClr val="000000"/>
                    </a:solidFill>
                    <a:uFillTx/>
                    <a:latin typeface="Arial Narrow"/>
                  </a:rPr>
                  <a:t>*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70" name="CustomShape 225"/>
              <p:cNvSpPr/>
              <p:nvPr/>
            </p:nvSpPr>
            <p:spPr>
              <a:xfrm>
                <a:off x="1909440" y="725400"/>
                <a:ext cx="184680" cy="145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$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71" name="CustomShape 226"/>
              <p:cNvSpPr/>
              <p:nvPr/>
            </p:nvSpPr>
            <p:spPr>
              <a:xfrm>
                <a:off x="2095920" y="725400"/>
                <a:ext cx="184680" cy="145800"/>
              </a:xfrm>
              <a:prstGeom prst="rect">
                <a:avLst/>
              </a:prstGeom>
              <a:noFill/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3:1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72" name="CustomShape 227"/>
              <p:cNvSpPr/>
              <p:nvPr/>
            </p:nvSpPr>
            <p:spPr>
              <a:xfrm>
                <a:off x="2280960" y="725400"/>
                <a:ext cx="184680" cy="145800"/>
              </a:xfrm>
              <a:prstGeom prst="rect">
                <a:avLst/>
              </a:prstGeom>
              <a:noFill/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10:2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73" name="CustomShape 228"/>
              <p:cNvSpPr/>
              <p:nvPr/>
            </p:nvSpPr>
            <p:spPr>
              <a:xfrm>
                <a:off x="2465640" y="725400"/>
                <a:ext cx="184680" cy="145800"/>
              </a:xfrm>
              <a:prstGeom prst="rect">
                <a:avLst/>
              </a:prstGeom>
              <a:noFill/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12:</a:t>
                </a:r>
                <a:r>
                  <a:rPr b="1" lang="en-US" sz="700" spc="-1" strike="noStrike" u="sng">
                    <a:solidFill>
                      <a:srgbClr val="000000"/>
                    </a:solidFill>
                    <a:uFillTx/>
                    <a:latin typeface="Arial Narrow"/>
                  </a:rPr>
                  <a:t>*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74" name="CustomShape 229"/>
              <p:cNvSpPr/>
              <p:nvPr/>
            </p:nvSpPr>
            <p:spPr>
              <a:xfrm>
                <a:off x="2652480" y="725400"/>
                <a:ext cx="184680" cy="145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$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75" name="CustomShape 230"/>
              <p:cNvSpPr/>
              <p:nvPr/>
            </p:nvSpPr>
            <p:spPr>
              <a:xfrm>
                <a:off x="2837160" y="725400"/>
                <a:ext cx="184680" cy="145800"/>
              </a:xfrm>
              <a:prstGeom prst="rect">
                <a:avLst/>
              </a:prstGeom>
              <a:noFill/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6:2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76" name="CustomShape 231"/>
              <p:cNvSpPr/>
              <p:nvPr/>
            </p:nvSpPr>
            <p:spPr>
              <a:xfrm>
                <a:off x="3024000" y="725400"/>
                <a:ext cx="184680" cy="145800"/>
              </a:xfrm>
              <a:prstGeom prst="rect">
                <a:avLst/>
              </a:prstGeom>
              <a:noFill/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11:</a:t>
                </a:r>
                <a:r>
                  <a:rPr b="1" lang="en-US" sz="700" spc="-1" strike="noStrike" u="sng">
                    <a:solidFill>
                      <a:srgbClr val="000000"/>
                    </a:solidFill>
                    <a:uFillTx/>
                    <a:latin typeface="Arial Narrow"/>
                  </a:rPr>
                  <a:t>*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77" name="CustomShape 232"/>
              <p:cNvSpPr/>
              <p:nvPr/>
            </p:nvSpPr>
            <p:spPr>
              <a:xfrm>
                <a:off x="3208680" y="725400"/>
                <a:ext cx="184680" cy="145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$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78" name="CustomShape 233"/>
              <p:cNvSpPr/>
              <p:nvPr/>
            </p:nvSpPr>
            <p:spPr>
              <a:xfrm>
                <a:off x="3393720" y="725400"/>
                <a:ext cx="184680" cy="145800"/>
              </a:xfrm>
              <a:prstGeom prst="rect">
                <a:avLst/>
              </a:prstGeom>
              <a:noFill/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13:2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79" name="CustomShape 234"/>
              <p:cNvSpPr/>
              <p:nvPr/>
            </p:nvSpPr>
            <p:spPr>
              <a:xfrm>
                <a:off x="3580200" y="725400"/>
                <a:ext cx="184680" cy="145800"/>
              </a:xfrm>
              <a:prstGeom prst="rect">
                <a:avLst/>
              </a:prstGeom>
              <a:noFill/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9:1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80" name="CustomShape 235"/>
              <p:cNvSpPr/>
              <p:nvPr/>
            </p:nvSpPr>
            <p:spPr>
              <a:xfrm>
                <a:off x="3765240" y="725400"/>
                <a:ext cx="184680" cy="145800"/>
              </a:xfrm>
              <a:prstGeom prst="rect">
                <a:avLst/>
              </a:prstGeom>
              <a:noFill/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14:</a:t>
                </a:r>
                <a:r>
                  <a:rPr b="1" lang="en-US" sz="700" spc="-1" strike="noStrike" u="sng">
                    <a:solidFill>
                      <a:srgbClr val="000000"/>
                    </a:solidFill>
                    <a:uFillTx/>
                    <a:latin typeface="Arial Narrow"/>
                  </a:rPr>
                  <a:t>*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81" name="CustomShape 236"/>
              <p:cNvSpPr/>
              <p:nvPr/>
            </p:nvSpPr>
            <p:spPr>
              <a:xfrm>
                <a:off x="3950280" y="725040"/>
                <a:ext cx="184680" cy="1105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$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82" name="CustomShape 237"/>
              <p:cNvSpPr/>
              <p:nvPr/>
            </p:nvSpPr>
            <p:spPr>
              <a:xfrm>
                <a:off x="4136760" y="726120"/>
                <a:ext cx="184680" cy="110520"/>
              </a:xfrm>
              <a:prstGeom prst="rect">
                <a:avLst/>
              </a:prstGeom>
              <a:noFill/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$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83" name="CustomShape 238"/>
              <p:cNvSpPr/>
              <p:nvPr/>
            </p:nvSpPr>
            <p:spPr>
              <a:xfrm>
                <a:off x="796320" y="838800"/>
                <a:ext cx="184680" cy="145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0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84" name="CustomShape 239"/>
              <p:cNvSpPr/>
              <p:nvPr/>
            </p:nvSpPr>
            <p:spPr>
              <a:xfrm>
                <a:off x="981360" y="838800"/>
                <a:ext cx="184680" cy="145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1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85" name="CustomShape 240"/>
              <p:cNvSpPr/>
              <p:nvPr/>
            </p:nvSpPr>
            <p:spPr>
              <a:xfrm>
                <a:off x="1167840" y="838800"/>
                <a:ext cx="184680" cy="145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1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86" name="CustomShape 241"/>
              <p:cNvSpPr/>
              <p:nvPr/>
            </p:nvSpPr>
            <p:spPr>
              <a:xfrm>
                <a:off x="1352880" y="838800"/>
                <a:ext cx="184680" cy="145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0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87" name="CustomShape 242"/>
              <p:cNvSpPr/>
              <p:nvPr/>
            </p:nvSpPr>
            <p:spPr>
              <a:xfrm>
                <a:off x="1537920" y="838800"/>
                <a:ext cx="184680" cy="145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1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88" name="CustomShape 243"/>
              <p:cNvSpPr/>
              <p:nvPr/>
            </p:nvSpPr>
            <p:spPr>
              <a:xfrm>
                <a:off x="1724400" y="838800"/>
                <a:ext cx="184680" cy="145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1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89" name="CustomShape 244"/>
              <p:cNvSpPr/>
              <p:nvPr/>
            </p:nvSpPr>
            <p:spPr>
              <a:xfrm>
                <a:off x="1909440" y="838800"/>
                <a:ext cx="184680" cy="145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1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90" name="CustomShape 245"/>
              <p:cNvSpPr/>
              <p:nvPr/>
            </p:nvSpPr>
            <p:spPr>
              <a:xfrm>
                <a:off x="2095920" y="838800"/>
                <a:ext cx="184680" cy="145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1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91" name="CustomShape 246"/>
              <p:cNvSpPr/>
              <p:nvPr/>
            </p:nvSpPr>
            <p:spPr>
              <a:xfrm>
                <a:off x="2280960" y="838800"/>
                <a:ext cx="184680" cy="145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2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92" name="CustomShape 247"/>
              <p:cNvSpPr/>
              <p:nvPr/>
            </p:nvSpPr>
            <p:spPr>
              <a:xfrm>
                <a:off x="2465640" y="838800"/>
                <a:ext cx="184680" cy="145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2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93" name="CustomShape 248"/>
              <p:cNvSpPr/>
              <p:nvPr/>
            </p:nvSpPr>
            <p:spPr>
              <a:xfrm>
                <a:off x="2652480" y="838800"/>
                <a:ext cx="184680" cy="145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1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94" name="CustomShape 249"/>
              <p:cNvSpPr/>
              <p:nvPr/>
            </p:nvSpPr>
            <p:spPr>
              <a:xfrm>
                <a:off x="2837160" y="838800"/>
                <a:ext cx="184680" cy="145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0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95" name="CustomShape 250"/>
              <p:cNvSpPr/>
              <p:nvPr/>
            </p:nvSpPr>
            <p:spPr>
              <a:xfrm>
                <a:off x="3024000" y="838800"/>
                <a:ext cx="184680" cy="145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0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96" name="CustomShape 251"/>
              <p:cNvSpPr/>
              <p:nvPr/>
            </p:nvSpPr>
            <p:spPr>
              <a:xfrm>
                <a:off x="3208680" y="838800"/>
                <a:ext cx="184680" cy="145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0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97" name="CustomShape 252"/>
              <p:cNvSpPr/>
              <p:nvPr/>
            </p:nvSpPr>
            <p:spPr>
              <a:xfrm>
                <a:off x="3393720" y="838800"/>
                <a:ext cx="184680" cy="145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2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98" name="CustomShape 253"/>
              <p:cNvSpPr/>
              <p:nvPr/>
            </p:nvSpPr>
            <p:spPr>
              <a:xfrm>
                <a:off x="3580200" y="838800"/>
                <a:ext cx="184680" cy="145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2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299" name="CustomShape 254"/>
              <p:cNvSpPr/>
              <p:nvPr/>
            </p:nvSpPr>
            <p:spPr>
              <a:xfrm>
                <a:off x="3765240" y="838800"/>
                <a:ext cx="184680" cy="145800"/>
              </a:xfrm>
              <a:prstGeom prst="rect">
                <a:avLst/>
              </a:prstGeom>
              <a:solidFill>
                <a:srgbClr val="ffffff"/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2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300" name="CustomShape 255"/>
              <p:cNvSpPr/>
              <p:nvPr/>
            </p:nvSpPr>
            <p:spPr>
              <a:xfrm>
                <a:off x="3950280" y="838080"/>
                <a:ext cx="184680" cy="146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2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301" name="CustomShape 256"/>
              <p:cNvSpPr/>
              <p:nvPr/>
            </p:nvSpPr>
            <p:spPr>
              <a:xfrm>
                <a:off x="4136760" y="838080"/>
                <a:ext cx="184680" cy="146880"/>
              </a:xfrm>
              <a:prstGeom prst="rect">
                <a:avLst/>
              </a:prstGeom>
              <a:noFill/>
              <a:ln w="324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2600" rIns="25560" tIns="12600" bIns="12600" anchor="ctr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Arial Narrow"/>
                  </a:rPr>
                  <a:t>0</a:t>
                </a:r>
                <a:endParaRPr b="0" lang="en-US" sz="700" spc="-1" strike="noStrike">
                  <a:latin typeface="Arial"/>
                </a:endParaRPr>
              </a:p>
            </p:txBody>
          </p:sp>
        </p:grpSp>
        <p:sp>
          <p:nvSpPr>
            <p:cNvPr id="302" name="CustomShape 257"/>
            <p:cNvSpPr/>
            <p:nvPr/>
          </p:nvSpPr>
          <p:spPr>
            <a:xfrm>
              <a:off x="769680" y="182304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03" name="CustomShape 258"/>
            <p:cNvSpPr/>
            <p:nvPr/>
          </p:nvSpPr>
          <p:spPr>
            <a:xfrm>
              <a:off x="954360" y="182304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04" name="CustomShape 259"/>
            <p:cNvSpPr/>
            <p:nvPr/>
          </p:nvSpPr>
          <p:spPr>
            <a:xfrm>
              <a:off x="1141200" y="182304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05" name="CustomShape 260"/>
            <p:cNvSpPr/>
            <p:nvPr/>
          </p:nvSpPr>
          <p:spPr>
            <a:xfrm>
              <a:off x="1325880" y="1823040"/>
              <a:ext cx="184680" cy="112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06" name="CustomShape 261"/>
            <p:cNvSpPr/>
            <p:nvPr/>
          </p:nvSpPr>
          <p:spPr>
            <a:xfrm>
              <a:off x="1510920" y="182304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07" name="CustomShape 262"/>
            <p:cNvSpPr/>
            <p:nvPr/>
          </p:nvSpPr>
          <p:spPr>
            <a:xfrm>
              <a:off x="1697400" y="182304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08" name="CustomShape 263"/>
            <p:cNvSpPr/>
            <p:nvPr/>
          </p:nvSpPr>
          <p:spPr>
            <a:xfrm>
              <a:off x="1882440" y="1823040"/>
              <a:ext cx="184680" cy="112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09" name="CustomShape 264"/>
            <p:cNvSpPr/>
            <p:nvPr/>
          </p:nvSpPr>
          <p:spPr>
            <a:xfrm>
              <a:off x="2068920" y="182304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10" name="CustomShape 265"/>
            <p:cNvSpPr/>
            <p:nvPr/>
          </p:nvSpPr>
          <p:spPr>
            <a:xfrm>
              <a:off x="2253960" y="182304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11" name="CustomShape 266"/>
            <p:cNvSpPr/>
            <p:nvPr/>
          </p:nvSpPr>
          <p:spPr>
            <a:xfrm>
              <a:off x="2439000" y="182304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12" name="CustomShape 267"/>
            <p:cNvSpPr/>
            <p:nvPr/>
          </p:nvSpPr>
          <p:spPr>
            <a:xfrm>
              <a:off x="2625480" y="1823040"/>
              <a:ext cx="184680" cy="112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13" name="CustomShape 268"/>
            <p:cNvSpPr/>
            <p:nvPr/>
          </p:nvSpPr>
          <p:spPr>
            <a:xfrm>
              <a:off x="2810520" y="182304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14" name="CustomShape 269"/>
            <p:cNvSpPr/>
            <p:nvPr/>
          </p:nvSpPr>
          <p:spPr>
            <a:xfrm>
              <a:off x="2997000" y="182304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15" name="CustomShape 270"/>
            <p:cNvSpPr/>
            <p:nvPr/>
          </p:nvSpPr>
          <p:spPr>
            <a:xfrm>
              <a:off x="3181680" y="1823040"/>
              <a:ext cx="184680" cy="112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16" name="CustomShape 271"/>
            <p:cNvSpPr/>
            <p:nvPr/>
          </p:nvSpPr>
          <p:spPr>
            <a:xfrm>
              <a:off x="3366720" y="182304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17" name="CustomShape 272"/>
            <p:cNvSpPr/>
            <p:nvPr/>
          </p:nvSpPr>
          <p:spPr>
            <a:xfrm>
              <a:off x="3553200" y="182304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9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18" name="CustomShape 273"/>
            <p:cNvSpPr/>
            <p:nvPr/>
          </p:nvSpPr>
          <p:spPr>
            <a:xfrm>
              <a:off x="3738240" y="182304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19" name="CustomShape 274"/>
            <p:cNvSpPr/>
            <p:nvPr/>
          </p:nvSpPr>
          <p:spPr>
            <a:xfrm>
              <a:off x="3923280" y="1823040"/>
              <a:ext cx="184680" cy="112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20" name="CustomShape 275"/>
            <p:cNvSpPr/>
            <p:nvPr/>
          </p:nvSpPr>
          <p:spPr>
            <a:xfrm>
              <a:off x="4109040" y="182304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21" name="CustomShape 276"/>
            <p:cNvSpPr/>
            <p:nvPr/>
          </p:nvSpPr>
          <p:spPr>
            <a:xfrm>
              <a:off x="770760" y="2064600"/>
              <a:ext cx="184680" cy="112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19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22" name="CustomShape 277"/>
            <p:cNvSpPr/>
            <p:nvPr/>
          </p:nvSpPr>
          <p:spPr>
            <a:xfrm>
              <a:off x="957600" y="2064600"/>
              <a:ext cx="184680" cy="112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23" name="CustomShape 278"/>
            <p:cNvSpPr/>
            <p:nvPr/>
          </p:nvSpPr>
          <p:spPr>
            <a:xfrm>
              <a:off x="1144440" y="2064600"/>
              <a:ext cx="184680" cy="112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24" name="CustomShape 279"/>
            <p:cNvSpPr/>
            <p:nvPr/>
          </p:nvSpPr>
          <p:spPr>
            <a:xfrm>
              <a:off x="1329120" y="2064600"/>
              <a:ext cx="184680" cy="112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25" name="CustomShape 280"/>
            <p:cNvSpPr/>
            <p:nvPr/>
          </p:nvSpPr>
          <p:spPr>
            <a:xfrm>
              <a:off x="1514160" y="2064600"/>
              <a:ext cx="184680" cy="112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26" name="CustomShape 281"/>
            <p:cNvSpPr/>
            <p:nvPr/>
          </p:nvSpPr>
          <p:spPr>
            <a:xfrm>
              <a:off x="1700640" y="2064600"/>
              <a:ext cx="184680" cy="112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27" name="CustomShape 282"/>
            <p:cNvSpPr/>
            <p:nvPr/>
          </p:nvSpPr>
          <p:spPr>
            <a:xfrm>
              <a:off x="769680" y="217656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28" name="CustomShape 283"/>
            <p:cNvSpPr/>
            <p:nvPr/>
          </p:nvSpPr>
          <p:spPr>
            <a:xfrm>
              <a:off x="954720" y="217656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29" name="CustomShape 284"/>
            <p:cNvSpPr/>
            <p:nvPr/>
          </p:nvSpPr>
          <p:spPr>
            <a:xfrm>
              <a:off x="1141200" y="217656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30" name="CustomShape 285"/>
            <p:cNvSpPr/>
            <p:nvPr/>
          </p:nvSpPr>
          <p:spPr>
            <a:xfrm>
              <a:off x="1326240" y="217656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31" name="CustomShape 286"/>
            <p:cNvSpPr/>
            <p:nvPr/>
          </p:nvSpPr>
          <p:spPr>
            <a:xfrm>
              <a:off x="1511280" y="217656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32" name="CustomShape 287"/>
            <p:cNvSpPr/>
            <p:nvPr/>
          </p:nvSpPr>
          <p:spPr>
            <a:xfrm>
              <a:off x="1697760" y="217656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33" name="CustomShape 288"/>
            <p:cNvSpPr/>
            <p:nvPr/>
          </p:nvSpPr>
          <p:spPr>
            <a:xfrm>
              <a:off x="1882800" y="217656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34" name="CustomShape 289"/>
            <p:cNvSpPr/>
            <p:nvPr/>
          </p:nvSpPr>
          <p:spPr>
            <a:xfrm>
              <a:off x="2069280" y="217656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35" name="CustomShape 290"/>
            <p:cNvSpPr/>
            <p:nvPr/>
          </p:nvSpPr>
          <p:spPr>
            <a:xfrm>
              <a:off x="2254320" y="217656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36" name="CustomShape 291"/>
            <p:cNvSpPr/>
            <p:nvPr/>
          </p:nvSpPr>
          <p:spPr>
            <a:xfrm>
              <a:off x="2439000" y="217656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37" name="CustomShape 292"/>
            <p:cNvSpPr/>
            <p:nvPr/>
          </p:nvSpPr>
          <p:spPr>
            <a:xfrm>
              <a:off x="2625840" y="217656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38" name="CustomShape 293"/>
            <p:cNvSpPr/>
            <p:nvPr/>
          </p:nvSpPr>
          <p:spPr>
            <a:xfrm>
              <a:off x="2810520" y="217656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39" name="CustomShape 294"/>
            <p:cNvSpPr/>
            <p:nvPr/>
          </p:nvSpPr>
          <p:spPr>
            <a:xfrm>
              <a:off x="2997000" y="217656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40" name="CustomShape 295"/>
            <p:cNvSpPr/>
            <p:nvPr/>
          </p:nvSpPr>
          <p:spPr>
            <a:xfrm>
              <a:off x="3182040" y="217656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41" name="CustomShape 296"/>
            <p:cNvSpPr/>
            <p:nvPr/>
          </p:nvSpPr>
          <p:spPr>
            <a:xfrm>
              <a:off x="3367080" y="217656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42" name="CustomShape 297"/>
            <p:cNvSpPr/>
            <p:nvPr/>
          </p:nvSpPr>
          <p:spPr>
            <a:xfrm>
              <a:off x="3553560" y="217656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43" name="CustomShape 298"/>
            <p:cNvSpPr/>
            <p:nvPr/>
          </p:nvSpPr>
          <p:spPr>
            <a:xfrm>
              <a:off x="3738600" y="217656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44" name="CustomShape 299"/>
            <p:cNvSpPr/>
            <p:nvPr/>
          </p:nvSpPr>
          <p:spPr>
            <a:xfrm>
              <a:off x="3923640" y="217656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45" name="CustomShape 300"/>
            <p:cNvSpPr/>
            <p:nvPr/>
          </p:nvSpPr>
          <p:spPr>
            <a:xfrm>
              <a:off x="4110120" y="217656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46" name="CustomShape 301"/>
            <p:cNvSpPr/>
            <p:nvPr/>
          </p:nvSpPr>
          <p:spPr>
            <a:xfrm>
              <a:off x="769680" y="2289600"/>
              <a:ext cx="184680" cy="112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47" name="CustomShape 302"/>
            <p:cNvSpPr/>
            <p:nvPr/>
          </p:nvSpPr>
          <p:spPr>
            <a:xfrm>
              <a:off x="954720" y="2289600"/>
              <a:ext cx="184680" cy="112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48" name="CustomShape 303"/>
            <p:cNvSpPr/>
            <p:nvPr/>
          </p:nvSpPr>
          <p:spPr>
            <a:xfrm>
              <a:off x="1141200" y="2289600"/>
              <a:ext cx="184680" cy="112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49" name="CustomShape 304"/>
            <p:cNvSpPr/>
            <p:nvPr/>
          </p:nvSpPr>
          <p:spPr>
            <a:xfrm>
              <a:off x="1326240" y="2289600"/>
              <a:ext cx="184680" cy="112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50" name="CustomShape 305"/>
            <p:cNvSpPr/>
            <p:nvPr/>
          </p:nvSpPr>
          <p:spPr>
            <a:xfrm>
              <a:off x="1511280" y="2289600"/>
              <a:ext cx="184680" cy="112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51" name="CustomShape 306"/>
            <p:cNvSpPr/>
            <p:nvPr/>
          </p:nvSpPr>
          <p:spPr>
            <a:xfrm>
              <a:off x="1697760" y="2289600"/>
              <a:ext cx="184680" cy="112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19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52" name="CustomShape 307"/>
            <p:cNvSpPr/>
            <p:nvPr/>
          </p:nvSpPr>
          <p:spPr>
            <a:xfrm>
              <a:off x="1882800" y="228960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3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53" name="CustomShape 308"/>
            <p:cNvSpPr/>
            <p:nvPr/>
          </p:nvSpPr>
          <p:spPr>
            <a:xfrm>
              <a:off x="2069280" y="228960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54" name="CustomShape 309"/>
            <p:cNvSpPr/>
            <p:nvPr/>
          </p:nvSpPr>
          <p:spPr>
            <a:xfrm>
              <a:off x="2254320" y="228960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5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55" name="CustomShape 310"/>
            <p:cNvSpPr/>
            <p:nvPr/>
          </p:nvSpPr>
          <p:spPr>
            <a:xfrm>
              <a:off x="2439000" y="228960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4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56" name="CustomShape 311"/>
            <p:cNvSpPr/>
            <p:nvPr/>
          </p:nvSpPr>
          <p:spPr>
            <a:xfrm>
              <a:off x="2625840" y="228960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57" name="CustomShape 312"/>
            <p:cNvSpPr/>
            <p:nvPr/>
          </p:nvSpPr>
          <p:spPr>
            <a:xfrm>
              <a:off x="2810520" y="228960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58" name="CustomShape 313"/>
            <p:cNvSpPr/>
            <p:nvPr/>
          </p:nvSpPr>
          <p:spPr>
            <a:xfrm>
              <a:off x="2997000" y="228960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7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59" name="CustomShape 314"/>
            <p:cNvSpPr/>
            <p:nvPr/>
          </p:nvSpPr>
          <p:spPr>
            <a:xfrm>
              <a:off x="3182040" y="228960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60" name="CustomShape 315"/>
            <p:cNvSpPr/>
            <p:nvPr/>
          </p:nvSpPr>
          <p:spPr>
            <a:xfrm>
              <a:off x="3367080" y="228960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9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61" name="CustomShape 316"/>
            <p:cNvSpPr/>
            <p:nvPr/>
          </p:nvSpPr>
          <p:spPr>
            <a:xfrm>
              <a:off x="3553560" y="228960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62" name="CustomShape 317"/>
            <p:cNvSpPr/>
            <p:nvPr/>
          </p:nvSpPr>
          <p:spPr>
            <a:xfrm>
              <a:off x="3738600" y="228960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8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63" name="CustomShape 318"/>
            <p:cNvSpPr/>
            <p:nvPr/>
          </p:nvSpPr>
          <p:spPr>
            <a:xfrm>
              <a:off x="3923640" y="228960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64" name="CustomShape 319"/>
            <p:cNvSpPr/>
            <p:nvPr/>
          </p:nvSpPr>
          <p:spPr>
            <a:xfrm>
              <a:off x="4110120" y="228960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16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65" name="CustomShape 320"/>
            <p:cNvSpPr/>
            <p:nvPr/>
          </p:nvSpPr>
          <p:spPr>
            <a:xfrm>
              <a:off x="769680" y="258768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66" name="CustomShape 321"/>
            <p:cNvSpPr/>
            <p:nvPr/>
          </p:nvSpPr>
          <p:spPr>
            <a:xfrm>
              <a:off x="954720" y="258768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67" name="CustomShape 322"/>
            <p:cNvSpPr/>
            <p:nvPr/>
          </p:nvSpPr>
          <p:spPr>
            <a:xfrm>
              <a:off x="1141200" y="258768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68" name="CustomShape 323"/>
            <p:cNvSpPr/>
            <p:nvPr/>
          </p:nvSpPr>
          <p:spPr>
            <a:xfrm>
              <a:off x="1326240" y="258768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69" name="CustomShape 324"/>
            <p:cNvSpPr/>
            <p:nvPr/>
          </p:nvSpPr>
          <p:spPr>
            <a:xfrm>
              <a:off x="1511280" y="258768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70" name="CustomShape 325"/>
            <p:cNvSpPr/>
            <p:nvPr/>
          </p:nvSpPr>
          <p:spPr>
            <a:xfrm>
              <a:off x="1697760" y="258768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71" name="CustomShape 326"/>
            <p:cNvSpPr/>
            <p:nvPr/>
          </p:nvSpPr>
          <p:spPr>
            <a:xfrm>
              <a:off x="1882800" y="258768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-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72" name="CustomShape 327"/>
            <p:cNvSpPr/>
            <p:nvPr/>
          </p:nvSpPr>
          <p:spPr>
            <a:xfrm>
              <a:off x="2069280" y="258768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-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73" name="CustomShape 328"/>
            <p:cNvSpPr/>
            <p:nvPr/>
          </p:nvSpPr>
          <p:spPr>
            <a:xfrm>
              <a:off x="2254320" y="258768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-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74" name="CustomShape 329"/>
            <p:cNvSpPr/>
            <p:nvPr/>
          </p:nvSpPr>
          <p:spPr>
            <a:xfrm>
              <a:off x="2439000" y="258768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-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75" name="CustomShape 330"/>
            <p:cNvSpPr/>
            <p:nvPr/>
          </p:nvSpPr>
          <p:spPr>
            <a:xfrm>
              <a:off x="2625840" y="258768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-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76" name="CustomShape 331"/>
            <p:cNvSpPr/>
            <p:nvPr/>
          </p:nvSpPr>
          <p:spPr>
            <a:xfrm>
              <a:off x="2810520" y="258768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77" name="CustomShape 332"/>
            <p:cNvSpPr/>
            <p:nvPr/>
          </p:nvSpPr>
          <p:spPr>
            <a:xfrm>
              <a:off x="2997000" y="258768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78" name="CustomShape 333"/>
            <p:cNvSpPr/>
            <p:nvPr/>
          </p:nvSpPr>
          <p:spPr>
            <a:xfrm>
              <a:off x="3182040" y="258768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79" name="CustomShape 334"/>
            <p:cNvSpPr/>
            <p:nvPr/>
          </p:nvSpPr>
          <p:spPr>
            <a:xfrm>
              <a:off x="3367080" y="258768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0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80" name="CustomShape 335"/>
            <p:cNvSpPr/>
            <p:nvPr/>
          </p:nvSpPr>
          <p:spPr>
            <a:xfrm>
              <a:off x="3553560" y="258768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81" name="CustomShape 336"/>
            <p:cNvSpPr/>
            <p:nvPr/>
          </p:nvSpPr>
          <p:spPr>
            <a:xfrm>
              <a:off x="3738600" y="258768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1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82" name="CustomShape 337"/>
            <p:cNvSpPr/>
            <p:nvPr/>
          </p:nvSpPr>
          <p:spPr>
            <a:xfrm>
              <a:off x="3923640" y="258768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2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383" name="CustomShape 338"/>
            <p:cNvSpPr/>
            <p:nvPr/>
          </p:nvSpPr>
          <p:spPr>
            <a:xfrm>
              <a:off x="4110120" y="2587680"/>
              <a:ext cx="184680" cy="112320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2600" rIns="25560" tIns="12600" bIns="12600" anchor="ctr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 Narrow"/>
                </a:rPr>
                <a:t>2</a:t>
              </a:r>
              <a:endParaRPr b="0" lang="en-US" sz="700" spc="-1" strike="noStrike">
                <a:latin typeface="Arial"/>
              </a:endParaRPr>
            </a:p>
          </p:txBody>
        </p:sp>
        <p:grpSp>
          <p:nvGrpSpPr>
            <p:cNvPr id="384" name="Group 339"/>
            <p:cNvGrpSpPr/>
            <p:nvPr/>
          </p:nvGrpSpPr>
          <p:grpSpPr>
            <a:xfrm>
              <a:off x="700920" y="2598480"/>
              <a:ext cx="46800" cy="46800"/>
              <a:chOff x="700920" y="2598480"/>
              <a:chExt cx="46800" cy="46800"/>
            </a:xfrm>
          </p:grpSpPr>
          <p:sp>
            <p:nvSpPr>
              <p:cNvPr id="385" name="CustomShape 340"/>
              <p:cNvSpPr/>
              <p:nvPr/>
            </p:nvSpPr>
            <p:spPr>
              <a:xfrm>
                <a:off x="700920" y="2598480"/>
                <a:ext cx="46800" cy="22320"/>
              </a:xfrm>
              <a:custGeom>
                <a:avLst/>
                <a:gdLst/>
                <a:ahLst/>
                <a:rect l="l" t="t" r="r" b="b"/>
                <a:pathLst>
                  <a:path w="202" h="102">
                    <a:moveTo>
                      <a:pt x="0" y="0"/>
                    </a:moveTo>
                    <a:cubicBezTo>
                      <a:pt x="0" y="19"/>
                      <a:pt x="4" y="34"/>
                      <a:pt x="13" y="51"/>
                    </a:cubicBezTo>
                    <a:cubicBezTo>
                      <a:pt x="23" y="67"/>
                      <a:pt x="34" y="78"/>
                      <a:pt x="50" y="87"/>
                    </a:cubicBezTo>
                    <a:cubicBezTo>
                      <a:pt x="66" y="97"/>
                      <a:pt x="82" y="101"/>
                      <a:pt x="100" y="101"/>
                    </a:cubicBezTo>
                    <a:lnTo>
                      <a:pt x="101" y="101"/>
                    </a:lnTo>
                    <a:cubicBezTo>
                      <a:pt x="119" y="101"/>
                      <a:pt x="135" y="97"/>
                      <a:pt x="151" y="87"/>
                    </a:cubicBezTo>
                    <a:cubicBezTo>
                      <a:pt x="167" y="78"/>
                      <a:pt x="178" y="67"/>
                      <a:pt x="188" y="51"/>
                    </a:cubicBezTo>
                    <a:cubicBezTo>
                      <a:pt x="197" y="34"/>
                      <a:pt x="201" y="19"/>
                      <a:pt x="201" y="0"/>
                    </a:cubicBezTo>
                  </a:path>
                </a:pathLst>
              </a:custGeom>
              <a:noFill/>
              <a:ln w="9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Line 341"/>
              <p:cNvSpPr/>
              <p:nvPr/>
            </p:nvSpPr>
            <p:spPr>
              <a:xfrm flipV="1">
                <a:off x="725040" y="2601720"/>
                <a:ext cx="360" cy="43560"/>
              </a:xfrm>
              <a:prstGeom prst="line">
                <a:avLst/>
              </a:prstGeom>
              <a:ln w="9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87" name="CustomShape 342"/>
          <p:cNvSpPr/>
          <p:nvPr/>
        </p:nvSpPr>
        <p:spPr>
          <a:xfrm>
            <a:off x="770760" y="1954080"/>
            <a:ext cx="18468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19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88" name="CustomShape 343"/>
          <p:cNvSpPr/>
          <p:nvPr/>
        </p:nvSpPr>
        <p:spPr>
          <a:xfrm>
            <a:off x="957960" y="1954080"/>
            <a:ext cx="18468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4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89" name="CustomShape 344"/>
          <p:cNvSpPr/>
          <p:nvPr/>
        </p:nvSpPr>
        <p:spPr>
          <a:xfrm>
            <a:off x="1144440" y="1954080"/>
            <a:ext cx="18468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7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90" name="CustomShape 345"/>
          <p:cNvSpPr/>
          <p:nvPr/>
        </p:nvSpPr>
        <p:spPr>
          <a:xfrm>
            <a:off x="1329480" y="1954080"/>
            <a:ext cx="18468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11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91" name="CustomShape 346"/>
          <p:cNvSpPr/>
          <p:nvPr/>
        </p:nvSpPr>
        <p:spPr>
          <a:xfrm>
            <a:off x="1514520" y="1954080"/>
            <a:ext cx="18468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14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92" name="CustomShape 347"/>
          <p:cNvSpPr/>
          <p:nvPr/>
        </p:nvSpPr>
        <p:spPr>
          <a:xfrm>
            <a:off x="1701000" y="1954080"/>
            <a:ext cx="18468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18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93" name="CustomShape 348"/>
          <p:cNvSpPr/>
          <p:nvPr/>
        </p:nvSpPr>
        <p:spPr>
          <a:xfrm>
            <a:off x="1886040" y="1954080"/>
            <a:ext cx="1846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6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94" name="CustomShape 349"/>
          <p:cNvSpPr/>
          <p:nvPr/>
        </p:nvSpPr>
        <p:spPr>
          <a:xfrm>
            <a:off x="2072520" y="1954080"/>
            <a:ext cx="1846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3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95" name="CustomShape 350"/>
          <p:cNvSpPr/>
          <p:nvPr/>
        </p:nvSpPr>
        <p:spPr>
          <a:xfrm>
            <a:off x="2257560" y="1954080"/>
            <a:ext cx="1846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13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96" name="CustomShape 351"/>
          <p:cNvSpPr/>
          <p:nvPr/>
        </p:nvSpPr>
        <p:spPr>
          <a:xfrm>
            <a:off x="2442240" y="1954080"/>
            <a:ext cx="1846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10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97" name="CustomShape 352"/>
          <p:cNvSpPr/>
          <p:nvPr/>
        </p:nvSpPr>
        <p:spPr>
          <a:xfrm>
            <a:off x="2629080" y="1954080"/>
            <a:ext cx="1846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17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98" name="CustomShape 353"/>
          <p:cNvSpPr/>
          <p:nvPr/>
        </p:nvSpPr>
        <p:spPr>
          <a:xfrm>
            <a:off x="2813760" y="1954080"/>
            <a:ext cx="1846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99" name="CustomShape 354"/>
          <p:cNvSpPr/>
          <p:nvPr/>
        </p:nvSpPr>
        <p:spPr>
          <a:xfrm>
            <a:off x="3000600" y="1954080"/>
            <a:ext cx="1846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5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00" name="CustomShape 355"/>
          <p:cNvSpPr/>
          <p:nvPr/>
        </p:nvSpPr>
        <p:spPr>
          <a:xfrm>
            <a:off x="3185280" y="1954080"/>
            <a:ext cx="1846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8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01" name="CustomShape 356"/>
          <p:cNvSpPr/>
          <p:nvPr/>
        </p:nvSpPr>
        <p:spPr>
          <a:xfrm>
            <a:off x="3370320" y="1954080"/>
            <a:ext cx="1846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12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02" name="CustomShape 357"/>
          <p:cNvSpPr/>
          <p:nvPr/>
        </p:nvSpPr>
        <p:spPr>
          <a:xfrm>
            <a:off x="3556800" y="1954080"/>
            <a:ext cx="1846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16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03" name="CustomShape 358"/>
          <p:cNvSpPr/>
          <p:nvPr/>
        </p:nvSpPr>
        <p:spPr>
          <a:xfrm>
            <a:off x="3741840" y="1954080"/>
            <a:ext cx="1846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2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04" name="CustomShape 359"/>
          <p:cNvSpPr/>
          <p:nvPr/>
        </p:nvSpPr>
        <p:spPr>
          <a:xfrm>
            <a:off x="3926880" y="1954080"/>
            <a:ext cx="1846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9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05" name="CustomShape 360"/>
          <p:cNvSpPr/>
          <p:nvPr/>
        </p:nvSpPr>
        <p:spPr>
          <a:xfrm>
            <a:off x="4113360" y="1954080"/>
            <a:ext cx="184680" cy="11232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15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06" name="CustomShape 361"/>
          <p:cNvSpPr/>
          <p:nvPr/>
        </p:nvSpPr>
        <p:spPr>
          <a:xfrm>
            <a:off x="463680" y="2060280"/>
            <a:ext cx="306360" cy="11808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r">
              <a:lnSpc>
                <a:spcPct val="100000"/>
              </a:lnSpc>
            </a:pPr>
            <a:r>
              <a:rPr b="1" lang="en-US" sz="700" spc="-1" strike="noStrike">
                <a:solidFill>
                  <a:srgbClr val="000000"/>
                </a:solidFill>
                <a:latin typeface="Arial Narrow"/>
              </a:rPr>
              <a:t>A’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07" name="CustomShape 362"/>
          <p:cNvSpPr/>
          <p:nvPr/>
        </p:nvSpPr>
        <p:spPr>
          <a:xfrm>
            <a:off x="1908360" y="2056320"/>
            <a:ext cx="1659600" cy="11412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regular non-cyclical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08" name="CustomShape 363"/>
          <p:cNvSpPr/>
          <p:nvPr/>
        </p:nvSpPr>
        <p:spPr>
          <a:xfrm>
            <a:off x="770760" y="2399760"/>
            <a:ext cx="18468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12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09" name="CustomShape 364"/>
          <p:cNvSpPr/>
          <p:nvPr/>
        </p:nvSpPr>
        <p:spPr>
          <a:xfrm>
            <a:off x="955800" y="2399760"/>
            <a:ext cx="18468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13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10" name="CustomShape 365"/>
          <p:cNvSpPr/>
          <p:nvPr/>
        </p:nvSpPr>
        <p:spPr>
          <a:xfrm>
            <a:off x="1142280" y="2399760"/>
            <a:ext cx="18468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14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11" name="CustomShape 366"/>
          <p:cNvSpPr/>
          <p:nvPr/>
        </p:nvSpPr>
        <p:spPr>
          <a:xfrm>
            <a:off x="1327320" y="2399760"/>
            <a:ext cx="18468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15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12" name="CustomShape 367"/>
          <p:cNvSpPr/>
          <p:nvPr/>
        </p:nvSpPr>
        <p:spPr>
          <a:xfrm>
            <a:off x="1512360" y="2399760"/>
            <a:ext cx="18468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19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13" name="CustomShape 368"/>
          <p:cNvSpPr/>
          <p:nvPr/>
        </p:nvSpPr>
        <p:spPr>
          <a:xfrm>
            <a:off x="1698840" y="2399760"/>
            <a:ext cx="184680" cy="112320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 algn="ctr"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1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414" name="CustomShape 369"/>
          <p:cNvSpPr/>
          <p:nvPr/>
        </p:nvSpPr>
        <p:spPr>
          <a:xfrm>
            <a:off x="1914840" y="2390760"/>
            <a:ext cx="698040" cy="119160"/>
          </a:xfrm>
          <a:prstGeom prst="rect">
            <a:avLst/>
          </a:prstGeom>
          <a:noFill/>
          <a:ln w="3240"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25560" tIns="12600" bIns="12600" anchor="ctr"/>
          <a:p>
            <a:pPr>
              <a:lnSpc>
                <a:spcPct val="100000"/>
              </a:lnSpc>
            </a:pPr>
            <a:r>
              <a:rPr b="0" lang="en-US" sz="700" spc="-1" strike="noStrike">
                <a:solidFill>
                  <a:srgbClr val="000000"/>
                </a:solidFill>
                <a:latin typeface="Arial Narrow"/>
              </a:rPr>
              <a:t>regular non-cyclical</a:t>
            </a:r>
            <a:endParaRPr b="0" lang="en-US" sz="7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LibreOffice/6.0.7.3$Linux_X86_64 LibreOffice_project/00m0$Build-3</Application>
  <Words>427</Words>
  <Paragraphs>349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2018-05-25T08:30:25Z</dcterms:created>
  <dc:creator>windows</dc:creator>
  <dc:description/>
  <dc:language>en-US</dc:language>
  <cp:lastModifiedBy/>
  <cp:lastPrinted>2018-07-24T16:36:38Z</cp:lastPrinted>
  <dcterms:modified xsi:type="dcterms:W3CDTF">2019-03-06T15:11:37Z</dcterms:modified>
  <cp:revision>37</cp:revision>
  <dc:subject/>
  <dc:title>Diapositiva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