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Questrial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cbaf29f71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4cbaf29f71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cbaf29f71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4cbaf29f71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f66283d9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4f66283d9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-GB">
                <a:solidFill>
                  <a:srgbClr val="000000"/>
                </a:solidFill>
              </a:rPr>
              <a:t>CAMBIAR BACKLOG!!!!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cbaf29f71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4cbaf29f71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GB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zVyxoV7c5FQalfL3pPpur3D9BIh9xQ0a/view" TargetMode="External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en-GB"/>
              <a:t>ARRISK</a:t>
            </a:r>
            <a:endParaRPr/>
          </a:p>
        </p:txBody>
      </p:sp>
      <p:sp>
        <p:nvSpPr>
          <p:cNvPr id="239" name="Google Shape;239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DRAGOMIR GALINOV DRAGANOV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PROTOTIPO</a:t>
            </a: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175" y="1847277"/>
            <a:ext cx="9329649" cy="4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PROTOTIPO</a:t>
            </a:r>
            <a:endParaRPr/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15" name="Google Shape;3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847" y="1867925"/>
            <a:ext cx="7735101" cy="43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PROTOTIPO</a:t>
            </a:r>
            <a:endParaRPr/>
          </a:p>
        </p:txBody>
      </p:sp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22" name="Google Shape;322;p30" title="WhatsApp Video 2019-02-08 at 11.10.4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9725" y="1790525"/>
            <a:ext cx="6367550" cy="47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INTRODUCTION</a:t>
            </a:r>
            <a:endParaRPr/>
          </a:p>
        </p:txBody>
      </p:sp>
      <p:pic>
        <p:nvPicPr>
          <p:cNvPr id="245" name="Google Shape;2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940" y="3097025"/>
            <a:ext cx="10350110" cy="14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1141443" y="618525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RELEASE PRODUCT BACKLOG</a:t>
            </a:r>
            <a:endParaRPr/>
          </a:p>
        </p:txBody>
      </p:sp>
      <p:sp>
        <p:nvSpPr>
          <p:cNvPr id="252" name="Google Shape;252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53" name="Google Shape;2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38" y="2067713"/>
            <a:ext cx="4886325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132" y="2248695"/>
            <a:ext cx="48672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ROADMAP – COMPLETED SPRINTS</a:t>
            </a:r>
            <a:endParaRPr/>
          </a:p>
        </p:txBody>
      </p: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1141413" y="1886630"/>
            <a:ext cx="4852987" cy="473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GB" sz="2220"/>
              <a:t>SPRINT 1: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Tools Investigation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Choose name for my project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GB" sz="2220"/>
              <a:t>SPRINT 2: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Tools preparation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GB" sz="2220"/>
              <a:t>SPRINT 3: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UML DB &amp; Creation of it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GB" sz="2220"/>
              <a:t>SPRINT 4: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Texture &amp; Animation Assets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First Steps of the Game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Map Creation</a:t>
            </a:r>
            <a:endParaRPr/>
          </a:p>
          <a:p>
            <a:pPr indent="-81756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t/>
            </a:r>
            <a:endParaRPr sz="1850"/>
          </a:p>
        </p:txBody>
      </p:sp>
      <p:pic>
        <p:nvPicPr>
          <p:cNvPr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5381" y="618519"/>
            <a:ext cx="3021693" cy="594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ROADMAP – SPRINTS ON MY WAY</a:t>
            </a:r>
            <a:endParaRPr/>
          </a:p>
        </p:txBody>
      </p:sp>
      <p:sp>
        <p:nvSpPr>
          <p:cNvPr id="267" name="Google Shape;267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/>
              <a:t>SPRINT 6: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GB"/>
              <a:t>Main Menu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GB"/>
              <a:t>Pause Menu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GB"/>
              <a:t>SPRINT 4: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GB"/>
              <a:t>Enemy AI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GB"/>
              <a:t>Enemy Damage + Life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GB"/>
              <a:t>Player Damage + Life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GB"/>
              <a:t>Player Pocket(Coins Collect)</a:t>
            </a:r>
            <a:endParaRPr/>
          </a:p>
        </p:txBody>
      </p:sp>
      <p:pic>
        <p:nvPicPr>
          <p:cNvPr id="268" name="Google Shape;2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1507" y="2025346"/>
            <a:ext cx="3433814" cy="398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ROADMAP – SPRINTS TO COMPLETE</a:t>
            </a:r>
            <a:endParaRPr/>
          </a:p>
        </p:txBody>
      </p:sp>
      <p:sp>
        <p:nvSpPr>
          <p:cNvPr id="274" name="Google Shape;274;p24"/>
          <p:cNvSpPr txBox="1"/>
          <p:nvPr>
            <p:ph idx="1" type="body"/>
          </p:nvPr>
        </p:nvSpPr>
        <p:spPr>
          <a:xfrm>
            <a:off x="1119227" y="2128926"/>
            <a:ext cx="9905999" cy="4342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GB" sz="2220"/>
              <a:t>SPRINT 5: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Google Play Save Data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GB" sz="2220"/>
              <a:t>SPRINT 6: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Store Menu(Doubt)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Character  Creation Menu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Game Difficulty Menu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GB" sz="2220"/>
              <a:t>SPRINT 7: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Debbug &amp; Fix Errors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GB" sz="2220"/>
              <a:t>SPRINT 8: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GB" sz="1850"/>
              <a:t>Web Creation</a:t>
            </a:r>
            <a:endParaRPr/>
          </a:p>
        </p:txBody>
      </p:sp>
      <p:pic>
        <p:nvPicPr>
          <p:cNvPr id="275" name="Google Shape;2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2624" y="265704"/>
            <a:ext cx="2470603" cy="63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9774" y="5101772"/>
            <a:ext cx="2457034" cy="149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SOFTWARE &amp; LANGUAGE</a:t>
            </a:r>
            <a:endParaRPr/>
          </a:p>
        </p:txBody>
      </p:sp>
      <p:pic>
        <p:nvPicPr>
          <p:cNvPr id="282" name="Google Shape;28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1814059"/>
            <a:ext cx="5549673" cy="312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102" y="4729771"/>
            <a:ext cx="23336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7787" y="3656470"/>
            <a:ext cx="4169624" cy="1280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7788" y="2161495"/>
            <a:ext cx="4169624" cy="108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60070" y="5155107"/>
            <a:ext cx="4169624" cy="1589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2944" y="5088325"/>
            <a:ext cx="1616525" cy="16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PROTOTIPO</a:t>
            </a:r>
            <a:endParaRPr/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94" name="Google Shape;2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50" y="1781963"/>
            <a:ext cx="108585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PROTOTIPO</a:t>
            </a:r>
            <a:endParaRPr/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01" name="Google Shape;3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550" y="1786750"/>
            <a:ext cx="82677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