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336" y="-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3552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GB" b="1">
                <a:solidFill>
                  <a:srgbClr val="000000"/>
                </a:solidFill>
              </a:rPr>
              <a:t>CAMBIAR BACKLOG!!!!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Google Shape;24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f66283d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4f66283d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3BE5D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GB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3">
  <p:cSld name="Columna 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a de imagen 3">
  <p:cSld name="Columna de imagen 3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7FDA3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3BE5D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D8FC68">
                      <a:alpha val="80000"/>
                    </a:srgbClr>
                  </a:gs>
                  <a:gs pos="100000">
                    <a:srgbClr val="63BE5D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lang="en-GB"/>
              <a:t>ARRISK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GB"/>
              <a:t>DRAGOMIR GALINOV DRAGANOV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INTRODUCTION</a:t>
            </a:r>
            <a:endParaRPr/>
          </a:p>
        </p:txBody>
      </p:sp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40" y="3097025"/>
            <a:ext cx="10350110" cy="1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1141443" y="618525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RELEASE PRODUCT BACKLOG</a:t>
            </a:r>
            <a:endParaRPr/>
          </a:p>
        </p:txBody>
      </p:sp>
      <p:sp>
        <p:nvSpPr>
          <p:cNvPr id="252" name="Google Shape;252;p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53" name="Google Shape;2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438" y="2067713"/>
            <a:ext cx="4886325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132" y="2248695"/>
            <a:ext cx="48672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/>
              <a:t>SOFTWARE &amp; LANGUAGE</a:t>
            </a:r>
            <a:endParaRPr/>
          </a:p>
        </p:txBody>
      </p:sp>
      <p:pic>
        <p:nvPicPr>
          <p:cNvPr id="282" name="Google Shape;28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41413" y="1814059"/>
            <a:ext cx="5549673" cy="312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102" y="4729771"/>
            <a:ext cx="23336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7787" y="3656470"/>
            <a:ext cx="4169624" cy="128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77788" y="2161495"/>
            <a:ext cx="4169624" cy="108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60070" y="5155107"/>
            <a:ext cx="4169624" cy="158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2944" y="5088325"/>
            <a:ext cx="1616525" cy="1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 dirty="0" smtClean="0"/>
              <a:t>PROTOTIPO ANTIG</a:t>
            </a:r>
            <a:r>
              <a:rPr lang="en-GB" dirty="0" smtClean="0"/>
              <a:t>ÜO</a:t>
            </a:r>
            <a:endParaRPr dirty="0"/>
          </a:p>
        </p:txBody>
      </p:sp>
      <p:sp>
        <p:nvSpPr>
          <p:cNvPr id="293" name="Google Shape;293;p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94" name="Google Shape;2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50" y="1781963"/>
            <a:ext cx="6251700" cy="279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166" y="4577512"/>
            <a:ext cx="4088357" cy="228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175" y="4193848"/>
            <a:ext cx="5183229" cy="2422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3997" y="992961"/>
            <a:ext cx="5834559" cy="320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</a:pPr>
            <a:r>
              <a:rPr lang="en-GB" dirty="0" smtClean="0"/>
              <a:t>PROTOTIPO 26 de </a:t>
            </a:r>
            <a:r>
              <a:rPr lang="en-GB" dirty="0" err="1" smtClean="0"/>
              <a:t>Abril</a:t>
            </a:r>
            <a:r>
              <a:rPr lang="en-GB" dirty="0" smtClean="0"/>
              <a:t> de 2019 (No </a:t>
            </a:r>
            <a:r>
              <a:rPr lang="en-GB" dirty="0" err="1" smtClean="0"/>
              <a:t>dispongo</a:t>
            </a:r>
            <a:r>
              <a:rPr lang="en-GB" dirty="0" smtClean="0"/>
              <a:t> en la </a:t>
            </a:r>
            <a:r>
              <a:rPr lang="en-GB" dirty="0" err="1" smtClean="0"/>
              <a:t>prueba</a:t>
            </a:r>
            <a:r>
              <a:rPr lang="en-GB" dirty="0" smtClean="0"/>
              <a:t> </a:t>
            </a:r>
            <a:r>
              <a:rPr lang="en-GB" dirty="0" err="1" smtClean="0"/>
              <a:t>f</a:t>
            </a:r>
            <a:r>
              <a:rPr lang="en-GB" dirty="0" err="1" smtClean="0"/>
              <a:t>í</a:t>
            </a:r>
            <a:r>
              <a:rPr lang="en-GB" dirty="0" err="1" smtClean="0"/>
              <a:t>sica</a:t>
            </a:r>
            <a:r>
              <a:rPr lang="en-GB" dirty="0" smtClean="0"/>
              <a:t>)</a:t>
            </a:r>
            <a:endParaRPr dirty="0"/>
          </a:p>
        </p:txBody>
      </p:sp>
      <p:sp>
        <p:nvSpPr>
          <p:cNvPr id="321" name="Google Shape;321;p3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</p:txBody>
      </p:sp>
      <p:pic>
        <p:nvPicPr>
          <p:cNvPr id="2" name="Picture 1" descr="Captura de pantalla 2019-04-26 a las 10.05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950" y="1897984"/>
            <a:ext cx="7804877" cy="4327346"/>
          </a:xfrm>
          <a:prstGeom prst="rect">
            <a:avLst/>
          </a:prstGeom>
        </p:spPr>
      </p:pic>
      <p:pic>
        <p:nvPicPr>
          <p:cNvPr id="3" name="Picture 2" descr="Captura de pantalla 2019-04-26 a las 10.05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45" y="1897984"/>
            <a:ext cx="9823638" cy="4545691"/>
          </a:xfrm>
          <a:prstGeom prst="rect">
            <a:avLst/>
          </a:prstGeom>
        </p:spPr>
      </p:pic>
      <p:pic>
        <p:nvPicPr>
          <p:cNvPr id="4" name="Picture 3" descr="Captura de pantalla 2019-04-26 a las 10.06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97984"/>
            <a:ext cx="10157155" cy="4881733"/>
          </a:xfrm>
          <a:prstGeom prst="rect">
            <a:avLst/>
          </a:prstGeom>
        </p:spPr>
      </p:pic>
      <p:pic>
        <p:nvPicPr>
          <p:cNvPr id="5" name="Picture 4" descr="Captura de pantalla 2019-04-26 a las 10.06.38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1847960"/>
            <a:ext cx="9774768" cy="5010040"/>
          </a:xfrm>
          <a:prstGeom prst="rect">
            <a:avLst/>
          </a:prstGeom>
        </p:spPr>
      </p:pic>
      <p:pic>
        <p:nvPicPr>
          <p:cNvPr id="6" name="Picture 5" descr="Captura de pantalla 2019-04-26 a las 10.07.39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1" y="768625"/>
            <a:ext cx="11050587" cy="6011092"/>
          </a:xfrm>
          <a:prstGeom prst="rect">
            <a:avLst/>
          </a:prstGeom>
        </p:spPr>
      </p:pic>
      <p:pic>
        <p:nvPicPr>
          <p:cNvPr id="7" name="Picture 6" descr="Captura de pantalla 2019-04-26 a las 10.04.58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72258"/>
            <a:ext cx="12141200" cy="4445000"/>
          </a:xfrm>
          <a:prstGeom prst="rect">
            <a:avLst/>
          </a:prstGeom>
        </p:spPr>
      </p:pic>
      <p:pic>
        <p:nvPicPr>
          <p:cNvPr id="8" name="Picture 7" descr="Captura de pantalla 2019-04-26 a las 10.07.53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819" y="4978487"/>
            <a:ext cx="90170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rcuito">
  <a:themeElements>
    <a:clrScheme name="Circuit">
      <a:dk1>
        <a:srgbClr val="000000"/>
      </a:dk1>
      <a:lt1>
        <a:srgbClr val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Macintosh PowerPoint</Application>
  <PresentationFormat>Custom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Questrial</vt:lpstr>
      <vt:lpstr>Circuito</vt:lpstr>
      <vt:lpstr>ARRISK</vt:lpstr>
      <vt:lpstr>INTRODUCTION</vt:lpstr>
      <vt:lpstr>RELEASE PRODUCT BACKLOG</vt:lpstr>
      <vt:lpstr>SOFTWARE &amp; LANGUAGE</vt:lpstr>
      <vt:lpstr>PROTOTIPO ANTIGÜO</vt:lpstr>
      <vt:lpstr>PROTOTIPO 26 de Abril de 2019 (No dispongo en la prueba física)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ARRISK</dc:title>
  <cp:lastModifiedBy>Ganimir</cp:lastModifiedBy>
  <cp:revision>2</cp:revision>
  <cp:lastPrinted>2019-04-26T08:15:40Z</cp:lastPrinted>
  <dcterms:modified xsi:type="dcterms:W3CDTF">2019-04-26T08:15:54Z</dcterms:modified>
</cp:coreProperties>
</file>