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156325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13" d="100"/>
          <a:sy n="113" d="100"/>
        </p:scale>
        <p:origin x="32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1725" y="1272011"/>
            <a:ext cx="5232876" cy="2705947"/>
          </a:xfrm>
        </p:spPr>
        <p:txBody>
          <a:bodyPr anchor="b"/>
          <a:lstStyle>
            <a:lvl1pPr algn="ctr">
              <a:defRPr sz="4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9541" y="4082310"/>
            <a:ext cx="4617244" cy="1876530"/>
          </a:xfrm>
        </p:spPr>
        <p:txBody>
          <a:bodyPr/>
          <a:lstStyle>
            <a:lvl1pPr marL="0" indent="0" algn="ctr">
              <a:buNone/>
              <a:defRPr sz="1616"/>
            </a:lvl1pPr>
            <a:lvl2pPr marL="307833" indent="0" algn="ctr">
              <a:buNone/>
              <a:defRPr sz="1347"/>
            </a:lvl2pPr>
            <a:lvl3pPr marL="615666" indent="0" algn="ctr">
              <a:buNone/>
              <a:defRPr sz="1212"/>
            </a:lvl3pPr>
            <a:lvl4pPr marL="923498" indent="0" algn="ctr">
              <a:buNone/>
              <a:defRPr sz="1077"/>
            </a:lvl4pPr>
            <a:lvl5pPr marL="1231331" indent="0" algn="ctr">
              <a:buNone/>
              <a:defRPr sz="1077"/>
            </a:lvl5pPr>
            <a:lvl6pPr marL="1539164" indent="0" algn="ctr">
              <a:buNone/>
              <a:defRPr sz="1077"/>
            </a:lvl6pPr>
            <a:lvl7pPr marL="1846997" indent="0" algn="ctr">
              <a:buNone/>
              <a:defRPr sz="1077"/>
            </a:lvl7pPr>
            <a:lvl8pPr marL="2154829" indent="0" algn="ctr">
              <a:buNone/>
              <a:defRPr sz="1077"/>
            </a:lvl8pPr>
            <a:lvl9pPr marL="2462662" indent="0" algn="ctr">
              <a:buNone/>
              <a:defRPr sz="107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A87A-3970-444D-8C0D-886AB357E685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9E18-4F8A-894C-B6E3-564E177AC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94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A87A-3970-444D-8C0D-886AB357E685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9E18-4F8A-894C-B6E3-564E177AC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5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05620" y="413808"/>
            <a:ext cx="1327458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3248" y="413808"/>
            <a:ext cx="3905419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A87A-3970-444D-8C0D-886AB357E685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9E18-4F8A-894C-B6E3-564E177AC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04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A87A-3970-444D-8C0D-886AB357E685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9E18-4F8A-894C-B6E3-564E177AC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4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041" y="1937705"/>
            <a:ext cx="5309830" cy="3233102"/>
          </a:xfrm>
        </p:spPr>
        <p:txBody>
          <a:bodyPr anchor="b"/>
          <a:lstStyle>
            <a:lvl1pPr>
              <a:defRPr sz="4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041" y="5201393"/>
            <a:ext cx="5309830" cy="1700212"/>
          </a:xfrm>
        </p:spPr>
        <p:txBody>
          <a:bodyPr/>
          <a:lstStyle>
            <a:lvl1pPr marL="0" indent="0">
              <a:buNone/>
              <a:defRPr sz="1616">
                <a:solidFill>
                  <a:schemeClr val="tx1"/>
                </a:solidFill>
              </a:defRPr>
            </a:lvl1pPr>
            <a:lvl2pPr marL="307833" indent="0">
              <a:buNone/>
              <a:defRPr sz="1347">
                <a:solidFill>
                  <a:schemeClr val="tx1">
                    <a:tint val="75000"/>
                  </a:schemeClr>
                </a:solidFill>
              </a:defRPr>
            </a:lvl2pPr>
            <a:lvl3pPr marL="615666" indent="0">
              <a:buNone/>
              <a:defRPr sz="1212">
                <a:solidFill>
                  <a:schemeClr val="tx1">
                    <a:tint val="75000"/>
                  </a:schemeClr>
                </a:solidFill>
              </a:defRPr>
            </a:lvl3pPr>
            <a:lvl4pPr marL="923498" indent="0">
              <a:buNone/>
              <a:defRPr sz="1077">
                <a:solidFill>
                  <a:schemeClr val="tx1">
                    <a:tint val="75000"/>
                  </a:schemeClr>
                </a:solidFill>
              </a:defRPr>
            </a:lvl4pPr>
            <a:lvl5pPr marL="1231331" indent="0">
              <a:buNone/>
              <a:defRPr sz="1077">
                <a:solidFill>
                  <a:schemeClr val="tx1">
                    <a:tint val="75000"/>
                  </a:schemeClr>
                </a:solidFill>
              </a:defRPr>
            </a:lvl5pPr>
            <a:lvl6pPr marL="1539164" indent="0">
              <a:buNone/>
              <a:defRPr sz="1077">
                <a:solidFill>
                  <a:schemeClr val="tx1">
                    <a:tint val="75000"/>
                  </a:schemeClr>
                </a:solidFill>
              </a:defRPr>
            </a:lvl6pPr>
            <a:lvl7pPr marL="1846997" indent="0">
              <a:buNone/>
              <a:defRPr sz="1077">
                <a:solidFill>
                  <a:schemeClr val="tx1">
                    <a:tint val="75000"/>
                  </a:schemeClr>
                </a:solidFill>
              </a:defRPr>
            </a:lvl7pPr>
            <a:lvl8pPr marL="2154829" indent="0">
              <a:buNone/>
              <a:defRPr sz="1077">
                <a:solidFill>
                  <a:schemeClr val="tx1">
                    <a:tint val="75000"/>
                  </a:schemeClr>
                </a:solidFill>
              </a:defRPr>
            </a:lvl8pPr>
            <a:lvl9pPr marL="2462662" indent="0">
              <a:buNone/>
              <a:defRPr sz="10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A87A-3970-444D-8C0D-886AB357E685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9E18-4F8A-894C-B6E3-564E177AC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4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3247" y="2069042"/>
            <a:ext cx="2616438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16640" y="2069042"/>
            <a:ext cx="2616438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A87A-3970-444D-8C0D-886AB357E685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9E18-4F8A-894C-B6E3-564E177AC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7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049" y="413810"/>
            <a:ext cx="530983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4050" y="1905318"/>
            <a:ext cx="2604414" cy="933767"/>
          </a:xfrm>
        </p:spPr>
        <p:txBody>
          <a:bodyPr anchor="b"/>
          <a:lstStyle>
            <a:lvl1pPr marL="0" indent="0">
              <a:buNone/>
              <a:defRPr sz="1616" b="1"/>
            </a:lvl1pPr>
            <a:lvl2pPr marL="307833" indent="0">
              <a:buNone/>
              <a:defRPr sz="1347" b="1"/>
            </a:lvl2pPr>
            <a:lvl3pPr marL="615666" indent="0">
              <a:buNone/>
              <a:defRPr sz="1212" b="1"/>
            </a:lvl3pPr>
            <a:lvl4pPr marL="923498" indent="0">
              <a:buNone/>
              <a:defRPr sz="1077" b="1"/>
            </a:lvl4pPr>
            <a:lvl5pPr marL="1231331" indent="0">
              <a:buNone/>
              <a:defRPr sz="1077" b="1"/>
            </a:lvl5pPr>
            <a:lvl6pPr marL="1539164" indent="0">
              <a:buNone/>
              <a:defRPr sz="1077" b="1"/>
            </a:lvl6pPr>
            <a:lvl7pPr marL="1846997" indent="0">
              <a:buNone/>
              <a:defRPr sz="1077" b="1"/>
            </a:lvl7pPr>
            <a:lvl8pPr marL="2154829" indent="0">
              <a:buNone/>
              <a:defRPr sz="1077" b="1"/>
            </a:lvl8pPr>
            <a:lvl9pPr marL="2462662" indent="0">
              <a:buNone/>
              <a:defRPr sz="107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50" y="2839085"/>
            <a:ext cx="260441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16640" y="1905318"/>
            <a:ext cx="2617240" cy="933767"/>
          </a:xfrm>
        </p:spPr>
        <p:txBody>
          <a:bodyPr anchor="b"/>
          <a:lstStyle>
            <a:lvl1pPr marL="0" indent="0">
              <a:buNone/>
              <a:defRPr sz="1616" b="1"/>
            </a:lvl1pPr>
            <a:lvl2pPr marL="307833" indent="0">
              <a:buNone/>
              <a:defRPr sz="1347" b="1"/>
            </a:lvl2pPr>
            <a:lvl3pPr marL="615666" indent="0">
              <a:buNone/>
              <a:defRPr sz="1212" b="1"/>
            </a:lvl3pPr>
            <a:lvl4pPr marL="923498" indent="0">
              <a:buNone/>
              <a:defRPr sz="1077" b="1"/>
            </a:lvl4pPr>
            <a:lvl5pPr marL="1231331" indent="0">
              <a:buNone/>
              <a:defRPr sz="1077" b="1"/>
            </a:lvl5pPr>
            <a:lvl6pPr marL="1539164" indent="0">
              <a:buNone/>
              <a:defRPr sz="1077" b="1"/>
            </a:lvl6pPr>
            <a:lvl7pPr marL="1846997" indent="0">
              <a:buNone/>
              <a:defRPr sz="1077" b="1"/>
            </a:lvl7pPr>
            <a:lvl8pPr marL="2154829" indent="0">
              <a:buNone/>
              <a:defRPr sz="1077" b="1"/>
            </a:lvl8pPr>
            <a:lvl9pPr marL="2462662" indent="0">
              <a:buNone/>
              <a:defRPr sz="107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16640" y="2839085"/>
            <a:ext cx="261724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A87A-3970-444D-8C0D-886AB357E685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9E18-4F8A-894C-B6E3-564E177AC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27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A87A-3970-444D-8C0D-886AB357E685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9E18-4F8A-894C-B6E3-564E177AC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35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A87A-3970-444D-8C0D-886AB357E685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9E18-4F8A-894C-B6E3-564E177AC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09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049" y="518160"/>
            <a:ext cx="1985575" cy="1813560"/>
          </a:xfrm>
        </p:spPr>
        <p:txBody>
          <a:bodyPr anchor="b"/>
          <a:lstStyle>
            <a:lvl1pPr>
              <a:defRPr sz="21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7240" y="1119083"/>
            <a:ext cx="3116640" cy="5523442"/>
          </a:xfrm>
        </p:spPr>
        <p:txBody>
          <a:bodyPr/>
          <a:lstStyle>
            <a:lvl1pPr>
              <a:defRPr sz="2155"/>
            </a:lvl1pPr>
            <a:lvl2pPr>
              <a:defRPr sz="1885"/>
            </a:lvl2pPr>
            <a:lvl3pPr>
              <a:defRPr sz="1616"/>
            </a:lvl3pPr>
            <a:lvl4pPr>
              <a:defRPr sz="1347"/>
            </a:lvl4pPr>
            <a:lvl5pPr>
              <a:defRPr sz="1347"/>
            </a:lvl5pPr>
            <a:lvl6pPr>
              <a:defRPr sz="1347"/>
            </a:lvl6pPr>
            <a:lvl7pPr>
              <a:defRPr sz="1347"/>
            </a:lvl7pPr>
            <a:lvl8pPr>
              <a:defRPr sz="1347"/>
            </a:lvl8pPr>
            <a:lvl9pPr>
              <a:defRPr sz="134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4049" y="2331720"/>
            <a:ext cx="1985575" cy="4319800"/>
          </a:xfrm>
        </p:spPr>
        <p:txBody>
          <a:bodyPr/>
          <a:lstStyle>
            <a:lvl1pPr marL="0" indent="0">
              <a:buNone/>
              <a:defRPr sz="1077"/>
            </a:lvl1pPr>
            <a:lvl2pPr marL="307833" indent="0">
              <a:buNone/>
              <a:defRPr sz="943"/>
            </a:lvl2pPr>
            <a:lvl3pPr marL="615666" indent="0">
              <a:buNone/>
              <a:defRPr sz="808"/>
            </a:lvl3pPr>
            <a:lvl4pPr marL="923498" indent="0">
              <a:buNone/>
              <a:defRPr sz="673"/>
            </a:lvl4pPr>
            <a:lvl5pPr marL="1231331" indent="0">
              <a:buNone/>
              <a:defRPr sz="673"/>
            </a:lvl5pPr>
            <a:lvl6pPr marL="1539164" indent="0">
              <a:buNone/>
              <a:defRPr sz="673"/>
            </a:lvl6pPr>
            <a:lvl7pPr marL="1846997" indent="0">
              <a:buNone/>
              <a:defRPr sz="673"/>
            </a:lvl7pPr>
            <a:lvl8pPr marL="2154829" indent="0">
              <a:buNone/>
              <a:defRPr sz="673"/>
            </a:lvl8pPr>
            <a:lvl9pPr marL="2462662" indent="0">
              <a:buNone/>
              <a:defRPr sz="6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A87A-3970-444D-8C0D-886AB357E685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9E18-4F8A-894C-B6E3-564E177AC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42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049" y="518160"/>
            <a:ext cx="1985575" cy="1813560"/>
          </a:xfrm>
        </p:spPr>
        <p:txBody>
          <a:bodyPr anchor="b"/>
          <a:lstStyle>
            <a:lvl1pPr>
              <a:defRPr sz="21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17240" y="1119083"/>
            <a:ext cx="3116640" cy="5523442"/>
          </a:xfrm>
        </p:spPr>
        <p:txBody>
          <a:bodyPr anchor="t"/>
          <a:lstStyle>
            <a:lvl1pPr marL="0" indent="0">
              <a:buNone/>
              <a:defRPr sz="2155"/>
            </a:lvl1pPr>
            <a:lvl2pPr marL="307833" indent="0">
              <a:buNone/>
              <a:defRPr sz="1885"/>
            </a:lvl2pPr>
            <a:lvl3pPr marL="615666" indent="0">
              <a:buNone/>
              <a:defRPr sz="1616"/>
            </a:lvl3pPr>
            <a:lvl4pPr marL="923498" indent="0">
              <a:buNone/>
              <a:defRPr sz="1347"/>
            </a:lvl4pPr>
            <a:lvl5pPr marL="1231331" indent="0">
              <a:buNone/>
              <a:defRPr sz="1347"/>
            </a:lvl5pPr>
            <a:lvl6pPr marL="1539164" indent="0">
              <a:buNone/>
              <a:defRPr sz="1347"/>
            </a:lvl6pPr>
            <a:lvl7pPr marL="1846997" indent="0">
              <a:buNone/>
              <a:defRPr sz="1347"/>
            </a:lvl7pPr>
            <a:lvl8pPr marL="2154829" indent="0">
              <a:buNone/>
              <a:defRPr sz="1347"/>
            </a:lvl8pPr>
            <a:lvl9pPr marL="2462662" indent="0">
              <a:buNone/>
              <a:defRPr sz="134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4049" y="2331720"/>
            <a:ext cx="1985575" cy="4319800"/>
          </a:xfrm>
        </p:spPr>
        <p:txBody>
          <a:bodyPr/>
          <a:lstStyle>
            <a:lvl1pPr marL="0" indent="0">
              <a:buNone/>
              <a:defRPr sz="1077"/>
            </a:lvl1pPr>
            <a:lvl2pPr marL="307833" indent="0">
              <a:buNone/>
              <a:defRPr sz="943"/>
            </a:lvl2pPr>
            <a:lvl3pPr marL="615666" indent="0">
              <a:buNone/>
              <a:defRPr sz="808"/>
            </a:lvl3pPr>
            <a:lvl4pPr marL="923498" indent="0">
              <a:buNone/>
              <a:defRPr sz="673"/>
            </a:lvl4pPr>
            <a:lvl5pPr marL="1231331" indent="0">
              <a:buNone/>
              <a:defRPr sz="673"/>
            </a:lvl5pPr>
            <a:lvl6pPr marL="1539164" indent="0">
              <a:buNone/>
              <a:defRPr sz="673"/>
            </a:lvl6pPr>
            <a:lvl7pPr marL="1846997" indent="0">
              <a:buNone/>
              <a:defRPr sz="673"/>
            </a:lvl7pPr>
            <a:lvl8pPr marL="2154829" indent="0">
              <a:buNone/>
              <a:defRPr sz="673"/>
            </a:lvl8pPr>
            <a:lvl9pPr marL="2462662" indent="0">
              <a:buNone/>
              <a:defRPr sz="6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A87A-3970-444D-8C0D-886AB357E685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9E18-4F8A-894C-B6E3-564E177AC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7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3248" y="413810"/>
            <a:ext cx="530983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3248" y="2069042"/>
            <a:ext cx="530983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3247" y="7203865"/>
            <a:ext cx="1385173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9A87A-3970-444D-8C0D-886AB357E685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39283" y="7203865"/>
            <a:ext cx="20777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7905" y="7203865"/>
            <a:ext cx="1385173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79E18-4F8A-894C-B6E3-564E177AC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2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15666" rtl="0" eaLnBrk="1" latinLnBrk="0" hangingPunct="1">
        <a:lnSpc>
          <a:spcPct val="90000"/>
        </a:lnSpc>
        <a:spcBef>
          <a:spcPct val="0"/>
        </a:spcBef>
        <a:buNone/>
        <a:defRPr sz="29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3916" indent="-153916" algn="l" defTabSz="615666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1885" kern="1200">
          <a:solidFill>
            <a:schemeClr val="tx1"/>
          </a:solidFill>
          <a:latin typeface="+mn-lt"/>
          <a:ea typeface="+mn-ea"/>
          <a:cs typeface="+mn-cs"/>
        </a:defRPr>
      </a:lvl1pPr>
      <a:lvl2pPr marL="461749" indent="-153916" algn="l" defTabSz="615666" rtl="0" eaLnBrk="1" latinLnBrk="0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616" kern="1200">
          <a:solidFill>
            <a:schemeClr val="tx1"/>
          </a:solidFill>
          <a:latin typeface="+mn-lt"/>
          <a:ea typeface="+mn-ea"/>
          <a:cs typeface="+mn-cs"/>
        </a:defRPr>
      </a:lvl2pPr>
      <a:lvl3pPr marL="769582" indent="-153916" algn="l" defTabSz="615666" rtl="0" eaLnBrk="1" latinLnBrk="0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3pPr>
      <a:lvl4pPr marL="1077415" indent="-153916" algn="l" defTabSz="615666" rtl="0" eaLnBrk="1" latinLnBrk="0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212" kern="1200">
          <a:solidFill>
            <a:schemeClr val="tx1"/>
          </a:solidFill>
          <a:latin typeface="+mn-lt"/>
          <a:ea typeface="+mn-ea"/>
          <a:cs typeface="+mn-cs"/>
        </a:defRPr>
      </a:lvl4pPr>
      <a:lvl5pPr marL="1385247" indent="-153916" algn="l" defTabSz="615666" rtl="0" eaLnBrk="1" latinLnBrk="0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212" kern="1200">
          <a:solidFill>
            <a:schemeClr val="tx1"/>
          </a:solidFill>
          <a:latin typeface="+mn-lt"/>
          <a:ea typeface="+mn-ea"/>
          <a:cs typeface="+mn-cs"/>
        </a:defRPr>
      </a:lvl5pPr>
      <a:lvl6pPr marL="1693080" indent="-153916" algn="l" defTabSz="615666" rtl="0" eaLnBrk="1" latinLnBrk="0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212" kern="1200">
          <a:solidFill>
            <a:schemeClr val="tx1"/>
          </a:solidFill>
          <a:latin typeface="+mn-lt"/>
          <a:ea typeface="+mn-ea"/>
          <a:cs typeface="+mn-cs"/>
        </a:defRPr>
      </a:lvl6pPr>
      <a:lvl7pPr marL="2000913" indent="-153916" algn="l" defTabSz="615666" rtl="0" eaLnBrk="1" latinLnBrk="0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212" kern="1200">
          <a:solidFill>
            <a:schemeClr val="tx1"/>
          </a:solidFill>
          <a:latin typeface="+mn-lt"/>
          <a:ea typeface="+mn-ea"/>
          <a:cs typeface="+mn-cs"/>
        </a:defRPr>
      </a:lvl7pPr>
      <a:lvl8pPr marL="2308746" indent="-153916" algn="l" defTabSz="615666" rtl="0" eaLnBrk="1" latinLnBrk="0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212" kern="1200">
          <a:solidFill>
            <a:schemeClr val="tx1"/>
          </a:solidFill>
          <a:latin typeface="+mn-lt"/>
          <a:ea typeface="+mn-ea"/>
          <a:cs typeface="+mn-cs"/>
        </a:defRPr>
      </a:lvl8pPr>
      <a:lvl9pPr marL="2616578" indent="-153916" algn="l" defTabSz="615666" rtl="0" eaLnBrk="1" latinLnBrk="0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2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5666" rtl="0" eaLnBrk="1" latinLnBrk="0" hangingPunct="1">
        <a:defRPr sz="1212" kern="1200">
          <a:solidFill>
            <a:schemeClr val="tx1"/>
          </a:solidFill>
          <a:latin typeface="+mn-lt"/>
          <a:ea typeface="+mn-ea"/>
          <a:cs typeface="+mn-cs"/>
        </a:defRPr>
      </a:lvl1pPr>
      <a:lvl2pPr marL="307833" algn="l" defTabSz="615666" rtl="0" eaLnBrk="1" latinLnBrk="0" hangingPunct="1">
        <a:defRPr sz="1212" kern="1200">
          <a:solidFill>
            <a:schemeClr val="tx1"/>
          </a:solidFill>
          <a:latin typeface="+mn-lt"/>
          <a:ea typeface="+mn-ea"/>
          <a:cs typeface="+mn-cs"/>
        </a:defRPr>
      </a:lvl2pPr>
      <a:lvl3pPr marL="615666" algn="l" defTabSz="615666" rtl="0" eaLnBrk="1" latinLnBrk="0" hangingPunct="1">
        <a:defRPr sz="1212" kern="1200">
          <a:solidFill>
            <a:schemeClr val="tx1"/>
          </a:solidFill>
          <a:latin typeface="+mn-lt"/>
          <a:ea typeface="+mn-ea"/>
          <a:cs typeface="+mn-cs"/>
        </a:defRPr>
      </a:lvl3pPr>
      <a:lvl4pPr marL="923498" algn="l" defTabSz="615666" rtl="0" eaLnBrk="1" latinLnBrk="0" hangingPunct="1">
        <a:defRPr sz="1212" kern="1200">
          <a:solidFill>
            <a:schemeClr val="tx1"/>
          </a:solidFill>
          <a:latin typeface="+mn-lt"/>
          <a:ea typeface="+mn-ea"/>
          <a:cs typeface="+mn-cs"/>
        </a:defRPr>
      </a:lvl4pPr>
      <a:lvl5pPr marL="1231331" algn="l" defTabSz="615666" rtl="0" eaLnBrk="1" latinLnBrk="0" hangingPunct="1">
        <a:defRPr sz="1212" kern="1200">
          <a:solidFill>
            <a:schemeClr val="tx1"/>
          </a:solidFill>
          <a:latin typeface="+mn-lt"/>
          <a:ea typeface="+mn-ea"/>
          <a:cs typeface="+mn-cs"/>
        </a:defRPr>
      </a:lvl5pPr>
      <a:lvl6pPr marL="1539164" algn="l" defTabSz="615666" rtl="0" eaLnBrk="1" latinLnBrk="0" hangingPunct="1">
        <a:defRPr sz="1212" kern="1200">
          <a:solidFill>
            <a:schemeClr val="tx1"/>
          </a:solidFill>
          <a:latin typeface="+mn-lt"/>
          <a:ea typeface="+mn-ea"/>
          <a:cs typeface="+mn-cs"/>
        </a:defRPr>
      </a:lvl6pPr>
      <a:lvl7pPr marL="1846997" algn="l" defTabSz="615666" rtl="0" eaLnBrk="1" latinLnBrk="0" hangingPunct="1">
        <a:defRPr sz="1212" kern="1200">
          <a:solidFill>
            <a:schemeClr val="tx1"/>
          </a:solidFill>
          <a:latin typeface="+mn-lt"/>
          <a:ea typeface="+mn-ea"/>
          <a:cs typeface="+mn-cs"/>
        </a:defRPr>
      </a:lvl7pPr>
      <a:lvl8pPr marL="2154829" algn="l" defTabSz="615666" rtl="0" eaLnBrk="1" latinLnBrk="0" hangingPunct="1">
        <a:defRPr sz="1212" kern="1200">
          <a:solidFill>
            <a:schemeClr val="tx1"/>
          </a:solidFill>
          <a:latin typeface="+mn-lt"/>
          <a:ea typeface="+mn-ea"/>
          <a:cs typeface="+mn-cs"/>
        </a:defRPr>
      </a:lvl8pPr>
      <a:lvl9pPr marL="2462662" algn="l" defTabSz="615666" rtl="0" eaLnBrk="1" latinLnBrk="0" hangingPunct="1">
        <a:defRPr sz="12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B6D27A-0D7F-85E1-EBB8-388839EA299F}"/>
              </a:ext>
            </a:extLst>
          </p:cNvPr>
          <p:cNvSpPr txBox="1"/>
          <p:nvPr/>
        </p:nvSpPr>
        <p:spPr>
          <a:xfrm>
            <a:off x="1201490" y="342118"/>
            <a:ext cx="453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9EB580-E5F9-64A8-CDC6-F0712270AFE2}"/>
              </a:ext>
            </a:extLst>
          </p:cNvPr>
          <p:cNvSpPr txBox="1"/>
          <p:nvPr/>
        </p:nvSpPr>
        <p:spPr>
          <a:xfrm>
            <a:off x="1201490" y="5102741"/>
            <a:ext cx="453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EC0F8B-A522-3A46-BE15-B12F0E8A9C97}"/>
              </a:ext>
            </a:extLst>
          </p:cNvPr>
          <p:cNvSpPr txBox="1"/>
          <p:nvPr/>
        </p:nvSpPr>
        <p:spPr>
          <a:xfrm>
            <a:off x="1201490" y="2676036"/>
            <a:ext cx="453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5738C6-BADA-B383-3CF7-6D50EF99C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640" y="276359"/>
            <a:ext cx="3310036" cy="25237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082890-42BF-DE6A-1B9A-74F49FB42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976" y="5072919"/>
            <a:ext cx="3314700" cy="2527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CAF5C1-0C13-545A-13FB-1BAC3F53E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0976" y="2672861"/>
            <a:ext cx="33147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780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9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Gallery, Dominique N</dc:creator>
  <cp:lastModifiedBy>Gallery, Dominique N</cp:lastModifiedBy>
  <cp:revision>1</cp:revision>
  <dcterms:created xsi:type="dcterms:W3CDTF">2022-11-29T00:16:47Z</dcterms:created>
  <dcterms:modified xsi:type="dcterms:W3CDTF">2022-11-29T00:20:23Z</dcterms:modified>
</cp:coreProperties>
</file>