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60B9-049D-FA80-8E53-07E160912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F48DE-8343-BAE7-E6C7-7005C1D9C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3A282-55A1-90D7-F200-ADA2C04D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EBD8-F3BB-0C44-B0AF-8BA90B210DA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1EF1D-B830-F9B2-F27C-E3CDFD0D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AAEC-F140-488A-C4AD-98A82F54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8D7-905B-3E43-AEA2-3FA4ACE9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4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0A2A-10D6-6D2F-0EC6-7E92FC1F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10EA8-F8EB-9FD9-B85E-60EA924B4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954C4-FE93-2D88-FF9B-7D95FA6A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EBD8-F3BB-0C44-B0AF-8BA90B210DA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F90C3-015D-04AA-9DB2-0D062373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3459C-F668-D9FD-2507-7AF0E997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8D7-905B-3E43-AEA2-3FA4ACE9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2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E1F80-E656-5264-200E-D2D70E779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6A827-AC24-FB2B-30F3-AD56CDA39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FC79D-32FE-2725-A20D-A4F58FAB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EBD8-F3BB-0C44-B0AF-8BA90B210DA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9CCA6-F6AF-2F98-4F4C-194664DF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AC947-C847-F6F2-6E7A-5F436381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8D7-905B-3E43-AEA2-3FA4ACE9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6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1B5C-D26B-6E76-755B-4B42D738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711A4-B699-C976-3DDB-CA2514E74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06546-6618-2416-F53D-DCB1F3FA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EBD8-F3BB-0C44-B0AF-8BA90B210DA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16BA-4607-A186-49DC-F389AB75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B8DD7-5BD0-C4A3-739A-D424E80B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8D7-905B-3E43-AEA2-3FA4ACE9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1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4EE9-09EC-FBA5-1F36-FEB0C9E4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3FA3F-1443-AD10-4887-377A03422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5908C-320E-C7F2-C3A9-6B7C43BC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EBD8-F3BB-0C44-B0AF-8BA90B210DA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D7550-8375-4519-33DF-5A0B1008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9B613-4ED6-3ADD-238D-9F0DC2C9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8D7-905B-3E43-AEA2-3FA4ACE9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629C-35DC-4A21-8770-AD6326CB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E2C0-7045-8F21-0651-A3E1BBD1F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7E855-E043-1A96-6D96-B4A5352D2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3EE74-20D0-F4EA-8AC4-33B10D7F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EBD8-F3BB-0C44-B0AF-8BA90B210DA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54E31-E434-FF84-3365-79D9B063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7E654-6BB1-2171-1194-FE73A42F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8D7-905B-3E43-AEA2-3FA4ACE9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7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F2AE-FD56-3177-662F-8C76F2E1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BDDF5-FF75-A6F4-1EBA-5A89A1B83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DD9E7-8D0D-76F7-FB83-7B56BCED1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B6E5F-A7F1-FF2A-291D-AAC343291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C9ACB-63AA-E3BD-AA95-323F691AB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9AC9D-EA5C-8FD0-91C9-BCDA2F2D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EBD8-F3BB-0C44-B0AF-8BA90B210DA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FA0D9-89E7-4AEC-F05A-9E7FB58A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B0904-C344-0A28-BA2C-090200C5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8D7-905B-3E43-AEA2-3FA4ACE9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480E-6AB3-5980-A961-035192A9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FE499-3F70-05D0-BE90-A786F577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EBD8-F3BB-0C44-B0AF-8BA90B210DA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8B849-60CD-00C8-7EF3-8A61B2AE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0A99D-E2FB-4852-F669-2AFB33BE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8D7-905B-3E43-AEA2-3FA4ACE9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9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C3A2B-6904-9DF1-887A-3912DEF4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EBD8-F3BB-0C44-B0AF-8BA90B210DA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92F24-B209-942A-B6AC-FD1AA711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9A92B-F568-B5DB-4ED2-E9ABA2C5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8D7-905B-3E43-AEA2-3FA4ACE9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8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1BD5-5C79-E968-CC88-75B621F8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058B-B279-81E1-730A-F505E0129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8D62D-C7A9-C200-061E-3F4F09B92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919BB-3F30-75DB-BD69-740E76DA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EBD8-F3BB-0C44-B0AF-8BA90B210DA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D538D-DC36-3E6F-14CF-9078FAE0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CB12B-3B57-A96E-2170-D4876344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8D7-905B-3E43-AEA2-3FA4ACE9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0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3451-A8ED-27B2-C30D-C0F7C01C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AC124-C4D1-AAB1-1D04-BE0338E23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B5354-4D7C-EFFE-722E-2E79CC108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3D3F7-F63B-2482-1AEA-F508CA3B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EBD8-F3BB-0C44-B0AF-8BA90B210DA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D5EDB-8EFA-58E8-98B7-D3F53E89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D54A6-2B72-D195-F165-23B20323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88D7-905B-3E43-AEA2-3FA4ACE9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0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1A3A8-31E7-22A0-7299-46056A6A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7619F-A342-38D7-AD65-AC86BD3E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72745-7F44-D4CB-2848-4BB8E3873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5EBD8-F3BB-0C44-B0AF-8BA90B210DA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1C84-9F2C-1728-E3A2-25ECFB58D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759FB-BAAF-A42E-5D9B-476CD4C34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E88D7-905B-3E43-AEA2-3FA4ACE9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1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9FC4B8-4BED-3908-C3FB-6876BD58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93725"/>
            <a:ext cx="3314700" cy="252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B1E27-998D-C722-9D41-095228DF6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3736975"/>
            <a:ext cx="3314700" cy="252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656E5-70C9-5E4F-7781-7B80D6348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36975"/>
            <a:ext cx="33147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6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Gallery, Dominique N</dc:creator>
  <cp:lastModifiedBy>Gallery, Dominique N</cp:lastModifiedBy>
  <cp:revision>1</cp:revision>
  <dcterms:created xsi:type="dcterms:W3CDTF">2022-11-19T05:41:11Z</dcterms:created>
  <dcterms:modified xsi:type="dcterms:W3CDTF">2022-11-19T19:09:27Z</dcterms:modified>
</cp:coreProperties>
</file>