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56" r:id="rId5"/>
    <p:sldId id="262" r:id="rId6"/>
    <p:sldId id="257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5551-1B8C-4F31-BEC6-AE55BF7AF2E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53EC-F272-4CAB-A84E-E0BC5F11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452" y="503583"/>
            <a:ext cx="9144000" cy="1336606"/>
          </a:xfrm>
        </p:spPr>
        <p:txBody>
          <a:bodyPr/>
          <a:lstStyle/>
          <a:p>
            <a:pPr algn="l"/>
            <a:r>
              <a:rPr lang="en-US" dirty="0"/>
              <a:t>Link State Routing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Last Name: Ganesh</a:t>
            </a:r>
          </a:p>
          <a:p>
            <a:pPr algn="l"/>
            <a:r>
              <a:rPr lang="en-US" dirty="0"/>
              <a:t>First Name : Damini</a:t>
            </a:r>
          </a:p>
          <a:p>
            <a:pPr algn="l"/>
            <a:r>
              <a:rPr lang="en-US" dirty="0"/>
              <a:t>Seat No :25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State Routing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en-US" dirty="0"/>
              <a:t>Link State Algorithm – Description </a:t>
            </a:r>
          </a:p>
          <a:p>
            <a:pPr lvl="0"/>
            <a:r>
              <a:rPr lang="en-US" dirty="0"/>
              <a:t>Link State Algorithm are used in routers for getting the forwarding table based on the shortest path to all other nodes or a particular destination node.</a:t>
            </a:r>
          </a:p>
          <a:p>
            <a:pPr lvl="0"/>
            <a:r>
              <a:rPr lang="en-US" dirty="0"/>
              <a:t>The forwarding tables show the interface from which the packets should be sent for each and every router</a:t>
            </a:r>
          </a:p>
          <a:p>
            <a:pPr lvl="0"/>
            <a:r>
              <a:rPr lang="en-US" dirty="0"/>
              <a:t>To find the shortest path we use the Dijkstra's algorithm.</a:t>
            </a:r>
          </a:p>
          <a:p>
            <a:pPr lvl="0"/>
            <a:r>
              <a:rPr lang="en-US" dirty="0"/>
              <a:t>It finds the shortest path – distance to all the routers.</a:t>
            </a:r>
          </a:p>
          <a:p>
            <a:pPr lvl="0"/>
            <a:r>
              <a:rPr lang="en-US" dirty="0"/>
              <a:t>Based on which we find the connection table and the shortest path to a particular destination router.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17" y="1812372"/>
            <a:ext cx="8722262" cy="4707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2760" y="954156"/>
            <a:ext cx="7805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Sample Topology</a:t>
            </a:r>
          </a:p>
        </p:txBody>
      </p:sp>
    </p:spTree>
    <p:extLst>
      <p:ext uri="{BB962C8B-B14F-4D97-AF65-F5344CB8AC3E}">
        <p14:creationId xmlns:p14="http://schemas.microsoft.com/office/powerpoint/2010/main" val="26495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1"/>
            <a:ext cx="12192000" cy="64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64"/>
          <a:stretch/>
        </p:blipFill>
        <p:spPr>
          <a:xfrm>
            <a:off x="530047" y="198782"/>
            <a:ext cx="11437058" cy="5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"/>
            <a:ext cx="12192000" cy="68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62"/>
            <a:ext cx="12192000" cy="64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11"/>
          <a:stretch/>
        </p:blipFill>
        <p:spPr>
          <a:xfrm>
            <a:off x="414215" y="371063"/>
            <a:ext cx="11255107" cy="61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0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Link State Routing Algorithm</vt:lpstr>
      <vt:lpstr>Link State Routing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Damini</dc:creator>
  <cp:lastModifiedBy>Damini</cp:lastModifiedBy>
  <cp:revision>6</cp:revision>
  <dcterms:created xsi:type="dcterms:W3CDTF">2016-11-21T00:23:55Z</dcterms:created>
  <dcterms:modified xsi:type="dcterms:W3CDTF">2016-11-21T00:45:31Z</dcterms:modified>
</cp:coreProperties>
</file>