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75" r:id="rId3"/>
    <p:sldId id="268" r:id="rId4"/>
    <p:sldId id="272" r:id="rId5"/>
    <p:sldId id="273" r:id="rId6"/>
    <p:sldId id="257" r:id="rId7"/>
    <p:sldId id="258" r:id="rId8"/>
    <p:sldId id="259" r:id="rId9"/>
    <p:sldId id="27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2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0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64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4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00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02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94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9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1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7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9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3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6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7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9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mon.io/" TargetMode="External"/><Relationship Id="rId2" Type="http://schemas.openxmlformats.org/officeDocument/2006/relationships/hyperlink" Target="https://github.com/standard-things/es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mon.io/" TargetMode="External"/><Relationship Id="rId2" Type="http://schemas.openxmlformats.org/officeDocument/2006/relationships/hyperlink" Target="https://github.com/standard-things/es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99AD-7C4F-4FB7-B909-AF496DC0C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Web Application-2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767CC-106D-473C-8B2A-D9675FCF4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2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414C-6D52-49D9-9415-43662B06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the server…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CE666-9B6B-4B85-86C0-3441B34D60E0}"/>
              </a:ext>
            </a:extLst>
          </p:cNvPr>
          <p:cNvSpPr/>
          <p:nvPr/>
        </p:nvSpPr>
        <p:spPr>
          <a:xfrm>
            <a:off x="575035" y="2149311"/>
            <a:ext cx="85689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{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IN" dirty="0"/>
              <a:t>	</a:t>
            </a:r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"name": "tutorial",  "version": "1.0.0", 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"description": "</a:t>
            </a:r>
            <a:r>
              <a:rPr lang="en-IN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mern</a:t>
            </a:r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stack basics", 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"main": "app.js",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 "scripts": {  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		 "start": "node app.js",   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		"test": "echo \"Error: no test specified\" &amp;&amp; exit 1"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		 },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 "author": "", 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"license": "ISC",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 "</a:t>
            </a:r>
            <a:r>
              <a:rPr lang="en-IN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devDependencies</a:t>
            </a:r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": {   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			"</a:t>
            </a:r>
            <a:r>
              <a:rPr lang="en-IN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nodemon</a:t>
            </a:r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": "^2.0.19" 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			},  </a:t>
            </a:r>
          </a:p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"dependencies": { // third party dependencies }}</a:t>
            </a:r>
          </a:p>
        </p:txBody>
      </p:sp>
    </p:spTree>
    <p:extLst>
      <p:ext uri="{BB962C8B-B14F-4D97-AF65-F5344CB8AC3E}">
        <p14:creationId xmlns:p14="http://schemas.microsoft.com/office/powerpoint/2010/main" val="104441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BF19-04D8-49A4-B793-66F9C64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STACK ARCHITECTURE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63C3DA-2FE9-4442-82FD-AF234C69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5ADB4-1604-4BA2-9A68-75146688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7748"/>
            <a:ext cx="11780933" cy="27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5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A0B03A-4B6F-4F7C-A9B4-074F1565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begin the journey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9946A8-C446-45C2-A1D9-F8D63C49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VSCode</a:t>
            </a:r>
            <a:r>
              <a:rPr lang="en-US" dirty="0"/>
              <a:t> </a:t>
            </a:r>
          </a:p>
          <a:p>
            <a:r>
              <a:rPr lang="en-US" dirty="0"/>
              <a:t>Install NodeJS</a:t>
            </a:r>
          </a:p>
          <a:p>
            <a:r>
              <a:rPr lang="en-US" dirty="0"/>
              <a:t>Unfold </a:t>
            </a:r>
            <a:r>
              <a:rPr lang="en-US" dirty="0" err="1"/>
              <a:t>nodejs</a:t>
            </a:r>
            <a:r>
              <a:rPr lang="en-US" dirty="0"/>
              <a:t> </a:t>
            </a:r>
          </a:p>
          <a:p>
            <a:r>
              <a:rPr lang="en-US" dirty="0"/>
              <a:t>Use OS module </a:t>
            </a:r>
          </a:p>
          <a:p>
            <a:r>
              <a:rPr lang="en-US" dirty="0"/>
              <a:t>Use FS module </a:t>
            </a:r>
          </a:p>
          <a:p>
            <a:r>
              <a:rPr lang="en-US" dirty="0"/>
              <a:t>Use async and await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3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DF32-D61A-45E5-B2E0-C7A584C9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BB3E-F096-43AA-9891-62CBD938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Install</a:t>
            </a:r>
          </a:p>
          <a:p>
            <a:r>
              <a:rPr lang="en-US" dirty="0"/>
              <a:t>Before you start, you need to install a few dependencies on your computer:</a:t>
            </a:r>
          </a:p>
          <a:p>
            <a:r>
              <a:rPr lang="en-US" b="1" dirty="0"/>
              <a:t>Express Middleware</a:t>
            </a:r>
          </a:p>
          <a:p>
            <a:r>
              <a:rPr lang="en-US" dirty="0"/>
              <a:t>Install the first 3 </a:t>
            </a:r>
            <a:r>
              <a:rPr lang="en-US" dirty="0" err="1"/>
              <a:t>middlewares</a:t>
            </a:r>
            <a:r>
              <a:rPr lang="en-US" dirty="0"/>
              <a:t> to run your App:</a:t>
            </a:r>
          </a:p>
          <a:p>
            <a:r>
              <a:rPr lang="en-US" b="1" dirty="0"/>
              <a:t>Express</a:t>
            </a:r>
            <a:r>
              <a:rPr lang="en-US" dirty="0"/>
              <a:t>: an essential framework for NodeJS to start a server project.</a:t>
            </a:r>
          </a:p>
          <a:p>
            <a:r>
              <a:rPr lang="en-US" b="1" u="sng" dirty="0" err="1">
                <a:hlinkClick r:id="rId2"/>
              </a:rPr>
              <a:t>esm</a:t>
            </a:r>
            <a:r>
              <a:rPr lang="en-US" b="1" dirty="0"/>
              <a:t>:</a:t>
            </a:r>
            <a:r>
              <a:rPr lang="en-US" dirty="0"/>
              <a:t> This goes with </a:t>
            </a:r>
            <a:r>
              <a:rPr lang="en-US" b="1" dirty="0"/>
              <a:t>babel, which you will install later, </a:t>
            </a:r>
            <a:r>
              <a:rPr lang="en-US" dirty="0"/>
              <a:t>and allows you to run ES6 (New version of </a:t>
            </a:r>
            <a:r>
              <a:rPr lang="en-US" dirty="0" err="1"/>
              <a:t>Javascript</a:t>
            </a:r>
            <a:r>
              <a:rPr lang="en-US" dirty="0"/>
              <a:t>).</a:t>
            </a:r>
          </a:p>
          <a:p>
            <a:r>
              <a:rPr lang="en-US" b="1" u="sng" dirty="0" err="1">
                <a:hlinkClick r:id="rId3"/>
              </a:rPr>
              <a:t>nodemon</a:t>
            </a:r>
            <a:r>
              <a:rPr lang="en-US" b="1" dirty="0"/>
              <a:t>:</a:t>
            </a:r>
            <a:r>
              <a:rPr lang="en-US" dirty="0"/>
              <a:t> This is my favorite; it will enable you to restart the server automatically whenever you make changes in the server.</a:t>
            </a:r>
          </a:p>
          <a:p>
            <a:r>
              <a:rPr lang="en-US" dirty="0"/>
              <a:t>Now, your </a:t>
            </a:r>
            <a:r>
              <a:rPr lang="en-US" dirty="0" err="1"/>
              <a:t>package.json</a:t>
            </a:r>
            <a:r>
              <a:rPr lang="en-US" dirty="0"/>
              <a:t> will look something like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94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403E-36E1-4F29-AAA7-4345574F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AF91-C079-4EE2-B656-AA4B152E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{  "name": "tutorial",  "version": "1.0.0",  "description": "</a:t>
            </a:r>
            <a:r>
              <a:rPr lang="en-IN" dirty="0" err="1"/>
              <a:t>mern</a:t>
            </a:r>
            <a:r>
              <a:rPr lang="en-IN" dirty="0"/>
              <a:t> stack basics",  "main": "app.js",  "scripts": {    "start": "node app.js",    "test": "echo \"Error: no test specified\" &amp;&amp; exit 1"  },  "author": "",  "license": "ISC",  "</a:t>
            </a:r>
            <a:r>
              <a:rPr lang="en-IN" dirty="0" err="1"/>
              <a:t>devDependencies</a:t>
            </a:r>
            <a:r>
              <a:rPr lang="en-IN" dirty="0"/>
              <a:t>": {    "</a:t>
            </a:r>
            <a:r>
              <a:rPr lang="en-IN" dirty="0" err="1"/>
              <a:t>nodemon</a:t>
            </a:r>
            <a:r>
              <a:rPr lang="en-IN" dirty="0"/>
              <a:t>": "^2.0.19"  },  "dependencies": {    "node-fetch": "2.0"  }}</a:t>
            </a:r>
          </a:p>
        </p:txBody>
      </p:sp>
    </p:spTree>
    <p:extLst>
      <p:ext uri="{BB962C8B-B14F-4D97-AF65-F5344CB8AC3E}">
        <p14:creationId xmlns:p14="http://schemas.microsoft.com/office/powerpoint/2010/main" val="248710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F37D-8BBB-4B72-9B04-72BD0D1B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  <a:endParaRPr lang="en-IN" dirty="0"/>
          </a:p>
        </p:txBody>
      </p:sp>
      <p:pic>
        <p:nvPicPr>
          <p:cNvPr id="4" name="Picture 2" descr="https://res.cloudinary.com/diqqf3eq2/image/upload/v1613596625/course%20slides/http-messages_lugv8b.png">
            <a:extLst>
              <a:ext uri="{FF2B5EF4-FFF2-40B4-BE49-F238E27FC236}">
                <a16:creationId xmlns:a16="http://schemas.microsoft.com/office/drawing/2014/main" id="{6DC0FA19-B29A-47A1-BA27-0AD079BA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1317"/>
            <a:ext cx="8493685" cy="480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2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635F-AF5F-4694-9B22-7C9712C0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and Response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B443-08FB-496B-B560-D6399C70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res.cloudinary.com/diqqf3eq2/image/upload/v1614137856/course%20slides/http-req-res_bslzni.png">
            <a:extLst>
              <a:ext uri="{FF2B5EF4-FFF2-40B4-BE49-F238E27FC236}">
                <a16:creationId xmlns:a16="http://schemas.microsoft.com/office/drawing/2014/main" id="{DE9A54A6-34D7-43AB-B136-ED565C5D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46"/>
            <a:ext cx="9475694" cy="49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6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96E6-2B42-4E6B-A31B-43A67EE1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F266-EFA9-4D12-BD36-886126FC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https://res.cloudinary.com/diqqf3eq2/image/upload/v1614201237/course%20slides/http-methods_w5lppa.png">
            <a:extLst>
              <a:ext uri="{FF2B5EF4-FFF2-40B4-BE49-F238E27FC236}">
                <a16:creationId xmlns:a16="http://schemas.microsoft.com/office/drawing/2014/main" id="{0FCE4A39-12B2-43D7-9CBB-2B43AEE2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2016"/>
            <a:ext cx="8615082" cy="48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7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DF32-D61A-45E5-B2E0-C7A584C9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BB3E-F096-43AA-9891-62CBD938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Install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Before you start, you need to install a few dependencies on your computer: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Express Middleware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Install the first 3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middlewares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 to run your App: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Express: an essential framework for NodeJS to start a server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esm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: This goes with babel, which you will install later, and allows you to run ES6 (New version of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Javascript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nodemon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: This is my favorite; it will enable you to restart the server automatically whenever you make changes in the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Now, your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package.json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 will look something like</a:t>
            </a:r>
          </a:p>
          <a:p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19211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1819</TotalTime>
  <Words>465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Building Web Application-2</vt:lpstr>
      <vt:lpstr>MERN STACK ARCHITECTURE</vt:lpstr>
      <vt:lpstr>Lets begin the journey</vt:lpstr>
      <vt:lpstr>Project Structure</vt:lpstr>
      <vt:lpstr>Package.json</vt:lpstr>
      <vt:lpstr>Web Application Architecture</vt:lpstr>
      <vt:lpstr>HTTP Request and Response</vt:lpstr>
      <vt:lpstr>HTTP METHODS</vt:lpstr>
      <vt:lpstr>Project Structure</vt:lpstr>
      <vt:lpstr>Lets build the server…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 Application-2</dc:title>
  <dc:creator>DEEPA</dc:creator>
  <cp:lastModifiedBy>DEEPA</cp:lastModifiedBy>
  <cp:revision>13</cp:revision>
  <dcterms:created xsi:type="dcterms:W3CDTF">2022-09-25T09:06:12Z</dcterms:created>
  <dcterms:modified xsi:type="dcterms:W3CDTF">2022-09-28T04:10:05Z</dcterms:modified>
</cp:coreProperties>
</file>