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7" r:id="rId7"/>
    <p:sldId id="261" r:id="rId8"/>
    <p:sldId id="263" r:id="rId9"/>
    <p:sldId id="262" r:id="rId10"/>
    <p:sldId id="264" r:id="rId11"/>
    <p:sldId id="265" r:id="rId12"/>
    <p:sldId id="269" r:id="rId13"/>
    <p:sldId id="266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04BDC4-93A3-4F4B-96A9-79A5BAD06BBA}">
          <p14:sldIdLst>
            <p14:sldId id="256"/>
            <p14:sldId id="260"/>
            <p14:sldId id="257"/>
            <p14:sldId id="258"/>
            <p14:sldId id="259"/>
            <p14:sldId id="267"/>
            <p14:sldId id="261"/>
            <p14:sldId id="263"/>
            <p14:sldId id="262"/>
            <p14:sldId id="264"/>
            <p14:sldId id="265"/>
            <p14:sldId id="269"/>
            <p14:sldId id="266"/>
            <p14:sldId id="26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218" autoAdjust="0"/>
  </p:normalViewPr>
  <p:slideViewPr>
    <p:cSldViewPr snapToGrid="0">
      <p:cViewPr varScale="1">
        <p:scale>
          <a:sx n="78" d="100"/>
          <a:sy n="78" d="100"/>
        </p:scale>
        <p:origin x="187" y="62"/>
      </p:cViewPr>
      <p:guideLst/>
    </p:cSldViewPr>
  </p:slideViewPr>
  <p:outlineViewPr>
    <p:cViewPr>
      <p:scale>
        <a:sx n="33" d="100"/>
        <a:sy n="33" d="100"/>
      </p:scale>
      <p:origin x="0" y="-7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mon.io/" TargetMode="External"/><Relationship Id="rId2" Type="http://schemas.openxmlformats.org/officeDocument/2006/relationships/hyperlink" Target="https://github.com/standard-things/es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A678-5EF1-44F5-A4C3-6E18D87AE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Web Apps Using </a:t>
            </a:r>
            <a:r>
              <a:rPr lang="en-US" dirty="0" err="1"/>
              <a:t>Mern</a:t>
            </a:r>
            <a:r>
              <a:rPr lang="en-US" dirty="0"/>
              <a:t> Stack </a:t>
            </a:r>
            <a:endParaRPr lang="en-IN" dirty="0"/>
          </a:p>
        </p:txBody>
      </p:sp>
      <p:pic>
        <p:nvPicPr>
          <p:cNvPr id="1028" name="Picture 4" descr="https://miro.medium.com/max/1400/1*k0SazfSJ-tPSBbt2WDYIyw.png">
            <a:extLst>
              <a:ext uri="{FF2B5EF4-FFF2-40B4-BE49-F238E27FC236}">
                <a16:creationId xmlns:a16="http://schemas.microsoft.com/office/drawing/2014/main" id="{6E778EE3-40E2-4D4A-9F45-8CF9EBDA4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3" b="17247"/>
          <a:stretch/>
        </p:blipFill>
        <p:spPr bwMode="auto">
          <a:xfrm>
            <a:off x="277906" y="4501467"/>
            <a:ext cx="5181600" cy="20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76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2988-62AF-4340-81C2-E5EDC8EB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started with 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CD47-2AE8-41FF-AD72-209D2CB2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 MongoDB Atlas</a:t>
            </a:r>
          </a:p>
          <a:p>
            <a:r>
              <a:rPr lang="en-US" dirty="0"/>
              <a:t>Create an account </a:t>
            </a:r>
          </a:p>
          <a:p>
            <a:r>
              <a:rPr lang="en-US" dirty="0"/>
              <a:t>Create a cluster</a:t>
            </a:r>
          </a:p>
          <a:p>
            <a:r>
              <a:rPr lang="en-US" dirty="0"/>
              <a:t>Create a collection </a:t>
            </a:r>
          </a:p>
          <a:p>
            <a:r>
              <a:rPr lang="en-US" dirty="0"/>
              <a:t>Install MongoDB Shell – a mongo client.</a:t>
            </a:r>
          </a:p>
          <a:p>
            <a:r>
              <a:rPr lang="en-US" dirty="0"/>
              <a:t>CRUD operations </a:t>
            </a:r>
          </a:p>
          <a:p>
            <a:r>
              <a:rPr lang="en-US" dirty="0"/>
              <a:t>Load Sample Data</a:t>
            </a:r>
          </a:p>
          <a:p>
            <a:r>
              <a:rPr lang="en-US" dirty="0"/>
              <a:t>Practice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63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50BD-CCF5-49D7-9741-C34816B7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E2BA-B5FA-40D6-9135-279178A3B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DB2B9-300E-4093-B5D6-A01A528DD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5324AF-4A18-48BE-8BC7-4DAFB8B12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911" y="-58383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01E75-657B-46D0-A62B-77252984E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173" y="-96483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536169-C02A-47BA-A936-15551DB21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1314" y="-96483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9629DD-74B0-4CAA-843F-2C1C91E94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0834" y="-7620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F1659-AB6A-4A11-B789-17350B32F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7106" y="-45720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8C5F46-23B0-4E59-9F00-4DF777A564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8733" y="15240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E8BE21-3BC9-4F12-80DF-0C849C6DAA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92889" y="-116767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AE34BC-BE91-4B88-80EF-1364216F5F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3910" y="-116767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D30F99-02C2-4331-A513-8B461B2190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1564" y="-7620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E1076C-568C-4AAA-A89A-945859535F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78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0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E2F0-516B-4059-9322-BB66A4ED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saga…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80D7-12E6-41AD-BEB4-0FCD85B5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runtime environment build on Chrome’s v8 engine</a:t>
            </a:r>
          </a:p>
          <a:p>
            <a:r>
              <a:rPr lang="en-US" dirty="0"/>
              <a:t>It is free , open source and written in C++</a:t>
            </a:r>
          </a:p>
          <a:p>
            <a:r>
              <a:rPr lang="en-US" dirty="0"/>
              <a:t>NodeJS runs single-threaded, non-blocking, asynchronous programming, which is very memory </a:t>
            </a:r>
            <a:r>
              <a:rPr lang="en-US" dirty="0" err="1"/>
              <a:t>effiecient</a:t>
            </a:r>
            <a:r>
              <a:rPr lang="en-US" dirty="0"/>
              <a:t>.</a:t>
            </a:r>
          </a:p>
          <a:p>
            <a:r>
              <a:rPr lang="en-US" dirty="0"/>
              <a:t>Used to build Backend Services such as API’s </a:t>
            </a:r>
          </a:p>
          <a:p>
            <a:r>
              <a:rPr lang="en-US" dirty="0"/>
              <a:t>I/O bound applications , Single Page applications </a:t>
            </a:r>
          </a:p>
          <a:p>
            <a:r>
              <a:rPr lang="en-US" dirty="0"/>
              <a:t>Not suitable for CPU-intensive apps.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5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913E-6463-4655-A77A-0D379BDB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JS – </a:t>
            </a:r>
            <a:r>
              <a:rPr lang="en-US" sz="2400" dirty="0"/>
              <a:t>runtime environment for </a:t>
            </a:r>
            <a:r>
              <a:rPr lang="en-US" sz="2400" dirty="0" err="1"/>
              <a:t>javascript</a:t>
            </a:r>
            <a:r>
              <a:rPr lang="en-US" sz="2400" dirty="0"/>
              <a:t> at server</a:t>
            </a:r>
            <a:endParaRPr lang="en-IN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128D65-AB20-4541-AF96-70FB4F851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/>
              <a:t>Browser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181FD-160A-45CA-9386-6A5D6082E3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DOM</a:t>
            </a:r>
          </a:p>
          <a:p>
            <a:r>
              <a:rPr lang="en-US" dirty="0"/>
              <a:t>Window</a:t>
            </a:r>
          </a:p>
          <a:p>
            <a:r>
              <a:rPr lang="en-US" dirty="0"/>
              <a:t>Interactive Apps</a:t>
            </a:r>
            <a:endParaRPr lang="en-IN" dirty="0"/>
          </a:p>
          <a:p>
            <a:r>
              <a:rPr lang="en-US" dirty="0"/>
              <a:t>No Filesystem	</a:t>
            </a:r>
          </a:p>
          <a:p>
            <a:r>
              <a:rPr lang="en-US" dirty="0"/>
              <a:t>Fragmentation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E5880-3EE2-4B0C-97E1-95E635EC4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1929D3-50CD-4609-9A36-A038C3E83A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DOM</a:t>
            </a:r>
          </a:p>
          <a:p>
            <a:r>
              <a:rPr lang="en-US" dirty="0"/>
              <a:t>No Window , History 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Server Side Apps</a:t>
            </a:r>
          </a:p>
          <a:p>
            <a:r>
              <a:rPr lang="en-US" dirty="0"/>
              <a:t>Filesystem, OS , </a:t>
            </a:r>
            <a:r>
              <a:rPr lang="en-US" dirty="0" err="1"/>
              <a:t>Database,etc</a:t>
            </a:r>
            <a:endParaRPr lang="en-US" dirty="0"/>
          </a:p>
          <a:p>
            <a:r>
              <a:rPr lang="en-US" dirty="0"/>
              <a:t>Versions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26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A0B03A-4B6F-4F7C-A9B4-074F1565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begin the journey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9946A8-C446-45C2-A1D9-F8D63C49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VSCode</a:t>
            </a:r>
            <a:r>
              <a:rPr lang="en-US" dirty="0"/>
              <a:t> </a:t>
            </a:r>
          </a:p>
          <a:p>
            <a:r>
              <a:rPr lang="en-US" dirty="0"/>
              <a:t>Install NodeJS</a:t>
            </a:r>
          </a:p>
          <a:p>
            <a:r>
              <a:rPr lang="en-US" dirty="0"/>
              <a:t>Unfold </a:t>
            </a:r>
            <a:r>
              <a:rPr lang="en-US" dirty="0" err="1"/>
              <a:t>nodejs</a:t>
            </a:r>
            <a:r>
              <a:rPr lang="en-US" dirty="0"/>
              <a:t> </a:t>
            </a:r>
          </a:p>
          <a:p>
            <a:r>
              <a:rPr lang="en-US" dirty="0"/>
              <a:t>Use OS module </a:t>
            </a:r>
          </a:p>
          <a:p>
            <a:r>
              <a:rPr lang="en-US" dirty="0"/>
              <a:t>Use FS module </a:t>
            </a:r>
          </a:p>
          <a:p>
            <a:r>
              <a:rPr lang="en-US" dirty="0"/>
              <a:t>Use async and await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36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DF32-D61A-45E5-B2E0-C7A584C9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BB3E-F096-43AA-9891-62CBD938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Install</a:t>
            </a:r>
          </a:p>
          <a:p>
            <a:r>
              <a:rPr lang="en-US" dirty="0"/>
              <a:t>Before you start, you need to install a few dependencies on your computer:</a:t>
            </a:r>
          </a:p>
          <a:p>
            <a:r>
              <a:rPr lang="en-US" b="1" dirty="0"/>
              <a:t>Express Middleware</a:t>
            </a:r>
          </a:p>
          <a:p>
            <a:r>
              <a:rPr lang="en-US" dirty="0"/>
              <a:t>Install the first 3 </a:t>
            </a:r>
            <a:r>
              <a:rPr lang="en-US" dirty="0" err="1"/>
              <a:t>middlewares</a:t>
            </a:r>
            <a:r>
              <a:rPr lang="en-US" dirty="0"/>
              <a:t> to run your App:</a:t>
            </a:r>
          </a:p>
          <a:p>
            <a:r>
              <a:rPr lang="en-US" b="1" dirty="0"/>
              <a:t>Express</a:t>
            </a:r>
            <a:r>
              <a:rPr lang="en-US" dirty="0"/>
              <a:t>: an essential framework for NodeJS to start a server project.</a:t>
            </a:r>
          </a:p>
          <a:p>
            <a:r>
              <a:rPr lang="en-US" b="1" u="sng" dirty="0" err="1">
                <a:hlinkClick r:id="rId2"/>
              </a:rPr>
              <a:t>esm</a:t>
            </a:r>
            <a:r>
              <a:rPr lang="en-US" b="1" dirty="0"/>
              <a:t>:</a:t>
            </a:r>
            <a:r>
              <a:rPr lang="en-US" dirty="0"/>
              <a:t> This goes with </a:t>
            </a:r>
            <a:r>
              <a:rPr lang="en-US" b="1" dirty="0"/>
              <a:t>babel, which you will install later, </a:t>
            </a:r>
            <a:r>
              <a:rPr lang="en-US" dirty="0"/>
              <a:t>and allows you to run ES6 (New version of </a:t>
            </a:r>
            <a:r>
              <a:rPr lang="en-US" dirty="0" err="1"/>
              <a:t>Javascript</a:t>
            </a:r>
            <a:r>
              <a:rPr lang="en-US" dirty="0"/>
              <a:t>).</a:t>
            </a:r>
          </a:p>
          <a:p>
            <a:r>
              <a:rPr lang="en-US" b="1" u="sng" dirty="0" err="1">
                <a:hlinkClick r:id="rId3"/>
              </a:rPr>
              <a:t>nodemon</a:t>
            </a:r>
            <a:r>
              <a:rPr lang="en-US" b="1" dirty="0"/>
              <a:t>:</a:t>
            </a:r>
            <a:r>
              <a:rPr lang="en-US" dirty="0"/>
              <a:t> This is my favorite; it will enable you to restart the server automatically whenever you make changes in the server.</a:t>
            </a:r>
          </a:p>
          <a:p>
            <a:r>
              <a:rPr lang="en-US" dirty="0"/>
              <a:t>Now, your </a:t>
            </a:r>
            <a:r>
              <a:rPr lang="en-US" dirty="0" err="1"/>
              <a:t>package.json</a:t>
            </a:r>
            <a:r>
              <a:rPr lang="en-US" dirty="0"/>
              <a:t> will look something like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921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403E-36E1-4F29-AAA7-4345574F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AF91-C079-4EE2-B656-AA4B152E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{  "name": "tutorial",  "version": "1.0.0",  "description": "</a:t>
            </a:r>
            <a:r>
              <a:rPr lang="en-IN" dirty="0" err="1"/>
              <a:t>mern</a:t>
            </a:r>
            <a:r>
              <a:rPr lang="en-IN" dirty="0"/>
              <a:t> stack basics",  "main": "app.js",  "scripts": {    "start": "node app.js",    "test": "echo \"Error: no test specified\" &amp;&amp; exit 1"  },  "author": "",  "license": "ISC",  "</a:t>
            </a:r>
            <a:r>
              <a:rPr lang="en-IN" dirty="0" err="1"/>
              <a:t>devDependencies</a:t>
            </a:r>
            <a:r>
              <a:rPr lang="en-IN" dirty="0"/>
              <a:t>": {    "</a:t>
            </a:r>
            <a:r>
              <a:rPr lang="en-IN" dirty="0" err="1"/>
              <a:t>nodemon</a:t>
            </a:r>
            <a:r>
              <a:rPr lang="en-IN" dirty="0"/>
              <a:t>": "^2.0.19"  },  "dependencies": {    "node-fetch": "2.0"  }}</a:t>
            </a:r>
          </a:p>
        </p:txBody>
      </p:sp>
    </p:spTree>
    <p:extLst>
      <p:ext uri="{BB962C8B-B14F-4D97-AF65-F5344CB8AC3E}">
        <p14:creationId xmlns:p14="http://schemas.microsoft.com/office/powerpoint/2010/main" val="248710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DCE2-06B3-4057-B7D0-CE1D0D4F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0336-0DE3-4812-B6E9-5157E644B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 script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Callbacks – Promises and </a:t>
            </a:r>
            <a:r>
              <a:rPr lang="en-US" dirty="0" err="1"/>
              <a:t>Asyncs</a:t>
            </a:r>
            <a:r>
              <a:rPr lang="en-US" dirty="0"/>
              <a:t>/Await</a:t>
            </a:r>
          </a:p>
          <a:p>
            <a:r>
              <a:rPr lang="en-US" dirty="0"/>
              <a:t>Knowledge of 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1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DDA2-44D1-4C9D-8295-9558E540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18722-AD68-46A3-867B-2A3CF086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MERN STACK</a:t>
            </a:r>
          </a:p>
          <a:p>
            <a:r>
              <a:rPr lang="en-US" dirty="0"/>
              <a:t>Database Concepts</a:t>
            </a:r>
          </a:p>
          <a:p>
            <a:r>
              <a:rPr lang="en-US" dirty="0"/>
              <a:t>Getting started with MongoDB Atlas</a:t>
            </a:r>
          </a:p>
          <a:p>
            <a:r>
              <a:rPr lang="en-US" dirty="0"/>
              <a:t>Getting to know NodeJS</a:t>
            </a:r>
          </a:p>
          <a:p>
            <a:r>
              <a:rPr lang="en-US" dirty="0"/>
              <a:t>Creating backend for Task-Manager App</a:t>
            </a:r>
          </a:p>
          <a:p>
            <a:r>
              <a:rPr lang="en-US" dirty="0"/>
              <a:t>React Introduction</a:t>
            </a:r>
          </a:p>
          <a:p>
            <a:r>
              <a:rPr lang="en-US" dirty="0"/>
              <a:t>Creating frontend for Task-Manager App</a:t>
            </a:r>
          </a:p>
          <a:p>
            <a:r>
              <a:rPr lang="en-US" dirty="0"/>
              <a:t>Connecting backend with frontend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12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00A9-E6FA-43CD-817F-DE2A6E9E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Unfolding </a:t>
            </a:r>
            <a:r>
              <a:rPr lang="en-US" dirty="0" err="1"/>
              <a:t>Mern</a:t>
            </a:r>
            <a:r>
              <a:rPr lang="en-US" dirty="0"/>
              <a:t> Stack…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4C64-60BA-43D5-9C79-E1CE3887A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2070846"/>
            <a:ext cx="11438964" cy="4634753"/>
          </a:xfrm>
        </p:spPr>
        <p:txBody>
          <a:bodyPr>
            <a:normAutofit/>
          </a:bodyPr>
          <a:lstStyle/>
          <a:p>
            <a:r>
              <a:rPr lang="en-US" b="1" dirty="0"/>
              <a:t>MERN</a:t>
            </a:r>
            <a:r>
              <a:rPr lang="en-US" dirty="0"/>
              <a:t> stack is a web development framework. </a:t>
            </a:r>
          </a:p>
          <a:p>
            <a:r>
              <a:rPr lang="en-US" b="1" dirty="0"/>
              <a:t>MongoDB</a:t>
            </a:r>
            <a:r>
              <a:rPr lang="en-US" dirty="0"/>
              <a:t>: </a:t>
            </a:r>
            <a:r>
              <a:rPr lang="en-US" sz="2200" dirty="0"/>
              <a:t>A document-oriented, No-SQL database used to store the application data.</a:t>
            </a:r>
          </a:p>
          <a:p>
            <a:r>
              <a:rPr lang="en-US" b="1" dirty="0"/>
              <a:t>NodeJS</a:t>
            </a:r>
            <a:r>
              <a:rPr lang="en-US" dirty="0"/>
              <a:t>: </a:t>
            </a:r>
            <a:r>
              <a:rPr lang="en-US" sz="2200" dirty="0"/>
              <a:t>The JavaScript runtime environment. It is used to run JavaScript on a machine rather than in a browser.</a:t>
            </a:r>
          </a:p>
          <a:p>
            <a:r>
              <a:rPr lang="en-US" b="1" dirty="0" err="1"/>
              <a:t>ExpressJS</a:t>
            </a:r>
            <a:r>
              <a:rPr lang="en-US" dirty="0"/>
              <a:t>: </a:t>
            </a:r>
            <a:r>
              <a:rPr lang="en-US" sz="2200" dirty="0"/>
              <a:t>A framework layered on top of NodeJS, used to build the backend of a site using NodeJS functions and structures. Since NodeJS was not developed to make websites but rather run JavaScript on a machine, </a:t>
            </a:r>
            <a:r>
              <a:rPr lang="en-US" sz="2200" dirty="0" err="1"/>
              <a:t>ExpressJS</a:t>
            </a:r>
            <a:r>
              <a:rPr lang="en-US" sz="2200" dirty="0"/>
              <a:t> was developed</a:t>
            </a:r>
            <a:r>
              <a:rPr lang="en-US" dirty="0"/>
              <a:t>.</a:t>
            </a:r>
          </a:p>
          <a:p>
            <a:r>
              <a:rPr lang="en-US" b="1" dirty="0"/>
              <a:t>ReactJS</a:t>
            </a:r>
            <a:r>
              <a:rPr lang="en-US" dirty="0"/>
              <a:t>: </a:t>
            </a:r>
            <a:r>
              <a:rPr lang="en-US" sz="2200" dirty="0"/>
              <a:t>A library created by Facebook. It is used to build UI components that create the user interface of the single page web application.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12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BF19-04D8-49A4-B793-66F9C648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MERN STACK ARCHITECTURE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63C3DA-2FE9-4442-82FD-AF234C69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15ADB4-1604-4BA2-9A68-75146688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7748"/>
            <a:ext cx="11780933" cy="27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5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B05E-BAEB-4119-B8D9-A445A20E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FAAB-C261-4550-9AC9-1F1F00FB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Open-Source document oriented database</a:t>
            </a:r>
          </a:p>
          <a:p>
            <a:r>
              <a:rPr lang="en-US" dirty="0"/>
              <a:t>It stores data in JSON format.</a:t>
            </a:r>
          </a:p>
          <a:p>
            <a:r>
              <a:rPr lang="en-US" dirty="0"/>
              <a:t>Documents contain key-value pairs</a:t>
            </a:r>
          </a:p>
          <a:p>
            <a:r>
              <a:rPr lang="en-US" dirty="0"/>
              <a:t>Schema less </a:t>
            </a:r>
          </a:p>
          <a:p>
            <a:r>
              <a:rPr lang="en-US" dirty="0"/>
              <a:t>Highly Scalable</a:t>
            </a:r>
          </a:p>
          <a:p>
            <a:r>
              <a:rPr lang="en-US" dirty="0"/>
              <a:t>MongoDB is written in C++</a:t>
            </a:r>
          </a:p>
          <a:p>
            <a:r>
              <a:rPr lang="en-US" dirty="0" err="1"/>
              <a:t>NoSql</a:t>
            </a:r>
            <a:r>
              <a:rPr lang="en-US" dirty="0"/>
              <a:t> Database used for high-volume data storage</a:t>
            </a:r>
          </a:p>
          <a:p>
            <a:r>
              <a:rPr lang="en-US" dirty="0"/>
              <a:t>Can be easily used with NodeJS</a:t>
            </a:r>
          </a:p>
          <a:p>
            <a:r>
              <a:rPr lang="en-US" dirty="0"/>
              <a:t>Mongo uses BSON storage format as well as  to query the 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54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154A-8352-4BE8-92D7-FE89C716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Concepts</a:t>
            </a:r>
            <a:endParaRPr lang="en-IN" dirty="0"/>
          </a:p>
        </p:txBody>
      </p:sp>
      <p:pic>
        <p:nvPicPr>
          <p:cNvPr id="3074" name="Picture 2" descr="MongoDB vs SQL Concepts | Studio 3T">
            <a:extLst>
              <a:ext uri="{FF2B5EF4-FFF2-40B4-BE49-F238E27FC236}">
                <a16:creationId xmlns:a16="http://schemas.microsoft.com/office/drawing/2014/main" id="{BE6A4C32-7AC7-41A9-A22D-1D3849A470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35" y="2029387"/>
            <a:ext cx="9016129" cy="473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70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85FF-F8F1-4084-B6F9-2A254B50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Based Architecture</a:t>
            </a:r>
            <a:endParaRPr lang="en-IN" dirty="0"/>
          </a:p>
        </p:txBody>
      </p:sp>
      <p:pic>
        <p:nvPicPr>
          <p:cNvPr id="5123" name="Picture 3" descr="i3">
            <a:extLst>
              <a:ext uri="{FF2B5EF4-FFF2-40B4-BE49-F238E27FC236}">
                <a16:creationId xmlns:a16="http://schemas.microsoft.com/office/drawing/2014/main" id="{D32E366D-7676-4EEF-AD77-8400262534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3044"/>
            <a:ext cx="5200000" cy="15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i4.png (754×333)">
            <a:extLst>
              <a:ext uri="{FF2B5EF4-FFF2-40B4-BE49-F238E27FC236}">
                <a16:creationId xmlns:a16="http://schemas.microsoft.com/office/drawing/2014/main" id="{1A951767-AB17-4580-949B-5B78AD2B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3646391"/>
            <a:ext cx="71818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818864D-8DC2-4586-B9DA-D4D232B6B649}"/>
              </a:ext>
            </a:extLst>
          </p:cNvPr>
          <p:cNvGrpSpPr/>
          <p:nvPr/>
        </p:nvGrpSpPr>
        <p:grpSpPr>
          <a:xfrm>
            <a:off x="123825" y="2001934"/>
            <a:ext cx="9715500" cy="4616256"/>
            <a:chOff x="123825" y="2001934"/>
            <a:chExt cx="9715500" cy="4616256"/>
          </a:xfrm>
        </p:grpSpPr>
        <p:pic>
          <p:nvPicPr>
            <p:cNvPr id="5129" name="Picture 9" descr="i5">
              <a:extLst>
                <a:ext uri="{FF2B5EF4-FFF2-40B4-BE49-F238E27FC236}">
                  <a16:creationId xmlns:a16="http://schemas.microsoft.com/office/drawing/2014/main" id="{461250BE-F26A-4138-8C06-E5A25C397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" y="2001934"/>
              <a:ext cx="4714875" cy="2419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3" name="Picture 13" descr="i6">
              <a:extLst>
                <a:ext uri="{FF2B5EF4-FFF2-40B4-BE49-F238E27FC236}">
                  <a16:creationId xmlns:a16="http://schemas.microsoft.com/office/drawing/2014/main" id="{9EBE4449-F96C-42A4-803D-5C91B8508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675" y="3846415"/>
              <a:ext cx="3295650" cy="277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12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EDD1-280B-4717-8B51-2AB18D9E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vs MongoDB</a:t>
            </a:r>
            <a:endParaRPr lang="en-IN" dirty="0"/>
          </a:p>
        </p:txBody>
      </p:sp>
      <p:pic>
        <p:nvPicPr>
          <p:cNvPr id="4098" name="Picture 2" descr="https://miro.medium.com/max/1400/1*V2q6t5TsgiWiRlG6InfQtg.png">
            <a:extLst>
              <a:ext uri="{FF2B5EF4-FFF2-40B4-BE49-F238E27FC236}">
                <a16:creationId xmlns:a16="http://schemas.microsoft.com/office/drawing/2014/main" id="{40656C1E-8270-4B7C-AE71-8A22E998D4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948" y="2336800"/>
            <a:ext cx="1494079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3147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1988</TotalTime>
  <Words>588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Building Web Apps Using Mern Stack </vt:lpstr>
      <vt:lpstr>Pre-requisites </vt:lpstr>
      <vt:lpstr>Agenda</vt:lpstr>
      <vt:lpstr>Unfolding Mern Stack…</vt:lpstr>
      <vt:lpstr>MERN STACK ARCHITECTURE</vt:lpstr>
      <vt:lpstr>MONGO DB</vt:lpstr>
      <vt:lpstr>Database Concepts</vt:lpstr>
      <vt:lpstr>Document Based Architecture</vt:lpstr>
      <vt:lpstr>MySql vs MongoDB</vt:lpstr>
      <vt:lpstr>Lets get started with MongoDB</vt:lpstr>
      <vt:lpstr>PowerPoint Presentation</vt:lpstr>
      <vt:lpstr>NodeJS saga…</vt:lpstr>
      <vt:lpstr>NODE JS – runtime environment for javascript at server</vt:lpstr>
      <vt:lpstr>Lets begin the journey</vt:lpstr>
      <vt:lpstr>Project Structure</vt:lpstr>
      <vt:lpstr>Package.json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Web Apps Using Mern Stack</dc:title>
  <dc:creator>DEEPA</dc:creator>
  <cp:lastModifiedBy>DEEPA</cp:lastModifiedBy>
  <cp:revision>55</cp:revision>
  <dcterms:created xsi:type="dcterms:W3CDTF">2022-09-24T01:13:43Z</dcterms:created>
  <dcterms:modified xsi:type="dcterms:W3CDTF">2022-09-27T01:29:38Z</dcterms:modified>
</cp:coreProperties>
</file>