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1615-0095-4328-9A0E-E94C7FE77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ReactJS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023D2-048E-478F-A30C-758F4098A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47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4B76-D7B3-4663-A8F4-8B9B05CA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React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EF32F-2F7F-460D-847C-E8E5E7517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ReactJS is a declarative, efficient, and flexible JavaScript library for building reusable UI components.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: const person = &lt;h1&gt;John Doe&lt;/h1&gt;</a:t>
            </a:r>
          </a:p>
          <a:p>
            <a:r>
              <a:rPr lang="en-US" dirty="0"/>
              <a:t>It is an open-source, component-based front end library responsible only for the view layer of the application.</a:t>
            </a:r>
          </a:p>
          <a:p>
            <a:pPr marL="0" indent="0">
              <a:buNone/>
            </a:pPr>
            <a:r>
              <a:rPr lang="en-US" dirty="0"/>
              <a:t>		&lt;person/&gt;</a:t>
            </a:r>
          </a:p>
          <a:p>
            <a:r>
              <a:rPr lang="en-US" dirty="0"/>
              <a:t>It was created by </a:t>
            </a:r>
            <a:r>
              <a:rPr lang="en-US" b="1" dirty="0"/>
              <a:t>Jordan </a:t>
            </a:r>
            <a:r>
              <a:rPr lang="en-US" b="1" dirty="0" err="1"/>
              <a:t>Walke</a:t>
            </a:r>
            <a:r>
              <a:rPr lang="en-US" b="1" dirty="0"/>
              <a:t> in 2011,</a:t>
            </a:r>
            <a:r>
              <a:rPr lang="en-US" dirty="0"/>
              <a:t> who was a software engineer at </a:t>
            </a:r>
            <a:r>
              <a:rPr lang="en-US" b="1" dirty="0"/>
              <a:t>Facebook.</a:t>
            </a:r>
          </a:p>
          <a:p>
            <a:r>
              <a:rPr lang="en-US" dirty="0"/>
              <a:t>It was initially developed and maintained by Facebook and was later used in its products like </a:t>
            </a:r>
            <a:r>
              <a:rPr lang="en-US" b="1" dirty="0"/>
              <a:t>WhatsApp</a:t>
            </a:r>
            <a:r>
              <a:rPr lang="en-US" dirty="0"/>
              <a:t> &amp; </a:t>
            </a:r>
            <a:r>
              <a:rPr lang="en-US" b="1" dirty="0"/>
              <a:t>Instagram.</a:t>
            </a:r>
            <a:r>
              <a:rPr lang="en-US" dirty="0"/>
              <a:t> </a:t>
            </a:r>
          </a:p>
          <a:p>
            <a:r>
              <a:rPr lang="en-US" dirty="0"/>
              <a:t>In MVC architecture, React is the 'V' which stands for view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7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0966-CD63-4C73-A0E5-E03FDBBD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1C74F-A872-46FD-95C5-BDE6C49ED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50002"/>
            <a:ext cx="10928973" cy="45838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ReactJS application is made up of multiple components, each component responsible for outputting a small, reusable piece of HTML code. </a:t>
            </a:r>
          </a:p>
          <a:p>
            <a:r>
              <a:rPr lang="en-US" dirty="0"/>
              <a:t>These Components can be nested with other components to allow complex applications to be built of simple building blocks.</a:t>
            </a:r>
          </a:p>
          <a:p>
            <a:pPr marL="0" indent="0">
              <a:buNone/>
            </a:pPr>
            <a:r>
              <a:rPr lang="en-US" dirty="0"/>
              <a:t>		const task = &lt;div&gt;</a:t>
            </a:r>
          </a:p>
          <a:p>
            <a:pPr marL="0" indent="0">
              <a:buNone/>
            </a:pPr>
            <a:r>
              <a:rPr lang="en-US" dirty="0"/>
              <a:t>				&lt;h6&gt;Go to Market&lt;/h6&gt;</a:t>
            </a:r>
          </a:p>
          <a:p>
            <a:pPr marL="0" indent="0">
              <a:buNone/>
            </a:pPr>
            <a:r>
              <a:rPr lang="en-US" dirty="0"/>
              <a:t>				&lt;p&gt;Thursday 8:00 pm &lt;/p&gt;</a:t>
            </a:r>
          </a:p>
          <a:p>
            <a:pPr marL="0" indent="0">
              <a:buNone/>
            </a:pPr>
            <a:r>
              <a:rPr lang="en-US" dirty="0"/>
              <a:t>				&lt;/div&gt;</a:t>
            </a:r>
          </a:p>
          <a:p>
            <a:pPr marL="0" indent="0">
              <a:buNone/>
            </a:pPr>
            <a:r>
              <a:rPr lang="en-US" dirty="0"/>
              <a:t>		const </a:t>
            </a:r>
            <a:r>
              <a:rPr lang="en-US" dirty="0" err="1"/>
              <a:t>tasklist</a:t>
            </a:r>
            <a:r>
              <a:rPr lang="en-US" dirty="0"/>
              <a:t> = &lt;div&gt;</a:t>
            </a:r>
          </a:p>
          <a:p>
            <a:pPr marL="0" indent="0">
              <a:buNone/>
            </a:pPr>
            <a:r>
              <a:rPr lang="en-US" dirty="0"/>
              <a:t>				&lt;task/&gt;</a:t>
            </a:r>
          </a:p>
          <a:p>
            <a:pPr marL="0" indent="0">
              <a:buNone/>
            </a:pPr>
            <a:r>
              <a:rPr lang="en-US" dirty="0"/>
              <a:t>				&lt;/div&gt;</a:t>
            </a:r>
          </a:p>
          <a:p>
            <a:pPr marL="0" indent="0">
              <a:buNone/>
            </a:pPr>
            <a:r>
              <a:rPr lang="en-US" dirty="0"/>
              <a:t>We organize these components inside higher level components which define the application 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19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D35C-8AEB-4943-832F-5016ED51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ReactJS?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BEC6-1A54-48B8-96D8-7D43F683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Previous technologies uses DOM to control data flow </a:t>
            </a:r>
          </a:p>
          <a:p>
            <a:r>
              <a:rPr lang="en-US" dirty="0"/>
              <a:t>Memory wastage and time consumption </a:t>
            </a:r>
          </a:p>
          <a:p>
            <a:r>
              <a:rPr lang="en-US" dirty="0"/>
              <a:t>Reacts allow the page to be divided into multiple small components.</a:t>
            </a:r>
          </a:p>
          <a:p>
            <a:r>
              <a:rPr lang="en-US" dirty="0"/>
              <a:t>Controlled by virtual DOM </a:t>
            </a:r>
          </a:p>
          <a:p>
            <a:r>
              <a:rPr lang="en-US" dirty="0"/>
              <a:t>The state is an updatable structure that is used to contain data or information about the component. The state in a component can change over time. </a:t>
            </a:r>
          </a:p>
          <a:p>
            <a:r>
              <a:rPr lang="en-US" dirty="0"/>
              <a:t>They are also responsible for making a component dynamic and interactive.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334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33F2C-752F-420F-BACC-FED97459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36A28-03C7-475D-8431-536D2A463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const [count, </a:t>
            </a:r>
            <a:r>
              <a:rPr lang="en-US" dirty="0" err="1"/>
              <a:t>setCount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return (</a:t>
            </a:r>
          </a:p>
          <a:p>
            <a:pPr marL="0" indent="0">
              <a:buNone/>
            </a:pPr>
            <a:r>
              <a:rPr lang="en-US" dirty="0"/>
              <a:t>    &lt;div&gt;</a:t>
            </a:r>
          </a:p>
          <a:p>
            <a:pPr marL="0" indent="0">
              <a:buNone/>
            </a:pPr>
            <a:r>
              <a:rPr lang="en-US" dirty="0"/>
              <a:t>      &lt;p&gt;You clicked {count} times&lt;/p&gt;</a:t>
            </a:r>
          </a:p>
          <a:p>
            <a:pPr marL="0" indent="0">
              <a:buNone/>
            </a:pPr>
            <a:r>
              <a:rPr lang="en-US" dirty="0"/>
              <a:t>      &lt;button </a:t>
            </a:r>
            <a:r>
              <a:rPr lang="en-US" dirty="0" err="1"/>
              <a:t>onClick</a:t>
            </a:r>
            <a:r>
              <a:rPr lang="en-US" dirty="0"/>
              <a:t>={() =&gt; </a:t>
            </a:r>
            <a:r>
              <a:rPr lang="en-US" dirty="0" err="1"/>
              <a:t>setCount</a:t>
            </a:r>
            <a:r>
              <a:rPr lang="en-US" dirty="0"/>
              <a:t>(count + 1)}&gt;</a:t>
            </a:r>
          </a:p>
          <a:p>
            <a:pPr marL="0" indent="0">
              <a:buNone/>
            </a:pPr>
            <a:r>
              <a:rPr lang="en-US" dirty="0"/>
              <a:t>        Click me</a:t>
            </a:r>
          </a:p>
          <a:p>
            <a:pPr marL="0" indent="0">
              <a:buNone/>
            </a:pPr>
            <a:r>
              <a:rPr lang="en-US" dirty="0"/>
              <a:t>      &lt;/button&gt;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83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4240-DFF8-4E26-A079-E4DEE7EB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850B8-98D7-4210-8922-60DCA5FB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react –-save</a:t>
            </a:r>
          </a:p>
          <a:p>
            <a:r>
              <a:rPr lang="en-US" dirty="0" err="1"/>
              <a:t>npm</a:t>
            </a:r>
            <a:r>
              <a:rPr lang="en-US" dirty="0"/>
              <a:t> install react-</a:t>
            </a:r>
            <a:r>
              <a:rPr lang="en-US" dirty="0" err="1"/>
              <a:t>dom</a:t>
            </a:r>
            <a:r>
              <a:rPr lang="en-US" dirty="0"/>
              <a:t>  </a:t>
            </a:r>
            <a:r>
              <a:rPr lang="en-US"/>
              <a:t>--save</a:t>
            </a:r>
            <a:endParaRPr lang="en-US" dirty="0"/>
          </a:p>
          <a:p>
            <a:r>
              <a:rPr lang="en-US" dirty="0" err="1"/>
              <a:t>npx</a:t>
            </a:r>
            <a:r>
              <a:rPr lang="en-US" dirty="0"/>
              <a:t> create-react-app my-app</a:t>
            </a:r>
          </a:p>
          <a:p>
            <a:r>
              <a:rPr lang="en-US" dirty="0"/>
              <a:t>cd my-app</a:t>
            </a:r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27960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38</TotalTime>
  <Words>387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ReactJS</vt:lpstr>
      <vt:lpstr>React Introduction</vt:lpstr>
      <vt:lpstr>PowerPoint Presentation</vt:lpstr>
      <vt:lpstr>Why learn ReactJS?</vt:lpstr>
      <vt:lpstr>State</vt:lpstr>
      <vt:lpstr>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DEEPA</dc:creator>
  <cp:lastModifiedBy>DEEPA</cp:lastModifiedBy>
  <cp:revision>16</cp:revision>
  <dcterms:created xsi:type="dcterms:W3CDTF">2022-09-29T01:07:47Z</dcterms:created>
  <dcterms:modified xsi:type="dcterms:W3CDTF">2022-09-29T01:46:45Z</dcterms:modified>
</cp:coreProperties>
</file>