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E74"/>
    <a:srgbClr val="2D7A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58" y="274"/>
      </p:cViewPr>
      <p:guideLst>
        <p:guide orient="horz" pos="1706"/>
        <p:guide pos="2880"/>
        <p:guide orient="horz" pos="3385"/>
        <p:guide pos="295"/>
        <p:guide orient="horz" pos="754"/>
        <p:guide pos="5329"/>
        <p:guide pos="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14" Type="http://schemas.openxmlformats.org/officeDocument/2006/relationships/slide" Target="slides/slide8.xml"/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6" Type="http://schemas.openxmlformats.org/officeDocument/2006/relationships/tableStyles" Target="tableStyles.xml"/><Relationship Id="rId13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CE07-EA69-614D-85EA-D681D11087EE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D035-8AED-F44F-B2ED-91ED0E5A0587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90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565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531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44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49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4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786883-7310-46AE-8C14-C9B645E8EB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0113" y="5624513"/>
            <a:ext cx="4313237" cy="6381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48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898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895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507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67776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069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jpg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09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https://www.vidayexito.net/negocios/periscopio/dahua-technology-instala-camara-termica-donada-a-la-municipalidad-de-santa-ana-en-costa-rica/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Vida y Éxito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12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http://www.mundosantaana.com/index.php/noticias-santa-ana-mi-canton/1563-dahua-technology-instala-camara-termica-donada-a-la-municipalidad-de-santa-ana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Mundo Santana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https://www.panama24horas.com.pa/tecnologia/como-ha-evolucionado-la-seguridad-con-la-inteligencia-artificial/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https://vozdeladiasporanews.com/como-ha-evolucionado-la-seguridad-con-la-inteligencia-artificial/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29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https://www.elespectadordepanama.com/como-ha-evolucionado-la-seguridad-con-la-inteligencia-artificial/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 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https://riducaonline.com/2020/11/30/evoluciona-la-seguridad-con-la-inteligencia-artificial/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https://twitter.com/Panama24horas/status/1332363057599815680?s=20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https://twitter.com/VozDiasporaSV/status/1332571859808870401?s=20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304</cp:revision>
  <cp:lastPrinted>2020-02-19T22:00:10Z</cp:lastPrinted>
  <dcterms:created xsi:type="dcterms:W3CDTF">2019-09-30T13:48:18Z</dcterms:created>
  <dcterms:modified xsi:type="dcterms:W3CDTF">2020-08-19T03:03:51Z</dcterms:modified>
</cp:coreProperties>
</file>