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dine Sanhueza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0"/>
    <a:srgbClr val="FF7C07"/>
    <a:srgbClr val="009900"/>
    <a:srgbClr val="0B215B"/>
    <a:srgbClr val="003D7C"/>
    <a:srgbClr val="CD0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9"/>
    <p:restoredTop sz="94343" autoAdjust="0"/>
  </p:normalViewPr>
  <p:slideViewPr>
    <p:cSldViewPr snapToGrid="0" snapToObjects="1">
      <p:cViewPr varScale="1">
        <p:scale>
          <a:sx n="95" d="100"/>
          <a:sy n="95" d="100"/>
        </p:scale>
        <p:origin x="1056" y="72"/>
      </p:cViewPr>
      <p:guideLst>
        <p:guide orient="horz" pos="1117"/>
        <p:guide orient="horz" pos="399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1.xml"/><Relationship Id="rId16" Type="http://schemas.openxmlformats.org/officeDocument/2006/relationships/slide" Target="slides/slide9.xml"/><Relationship Id="rId9" Type="http://schemas.openxmlformats.org/officeDocument/2006/relationships/slide" Target="slides/slide2.xml"/><Relationship Id="rId4" Type="http://schemas.openxmlformats.org/officeDocument/2006/relationships/presProps" Target="presProps.xml"/><Relationship Id="rId30" Type="http://schemas.openxmlformats.org/officeDocument/2006/relationships/slide" Target="slides/slide23.xml"/><Relationship Id="rId18" Type="http://schemas.openxmlformats.org/officeDocument/2006/relationships/slide" Target="slides/slide11.xml"/><Relationship Id="rId10" Type="http://schemas.openxmlformats.org/officeDocument/2006/relationships/slide" Target="slides/slide3.xml"/><Relationship Id="rId17" Type="http://schemas.openxmlformats.org/officeDocument/2006/relationships/slide" Target="slides/slide10.xml"/><Relationship Id="rId29" Type="http://schemas.openxmlformats.org/officeDocument/2006/relationships/slide" Target="slides/slide22.xml"/><Relationship Id="rId25" Type="http://schemas.openxmlformats.org/officeDocument/2006/relationships/slide" Target="slides/slide18.xml"/><Relationship Id="rId14" Type="http://schemas.openxmlformats.org/officeDocument/2006/relationships/slide" Target="slides/slide7.xml"/><Relationship Id="rId19" Type="http://schemas.openxmlformats.org/officeDocument/2006/relationships/slide" Target="slides/slide12.xml"/><Relationship Id="rId21" Type="http://schemas.openxmlformats.org/officeDocument/2006/relationships/slide" Target="slides/slide14.xml"/><Relationship Id="rId12" Type="http://schemas.openxmlformats.org/officeDocument/2006/relationships/slide" Target="slides/slide5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5" Type="http://schemas.openxmlformats.org/officeDocument/2006/relationships/viewProps" Target="viewProps.xml"/><Relationship Id="rId26" Type="http://schemas.openxmlformats.org/officeDocument/2006/relationships/slide" Target="slides/slide19.xml"/><Relationship Id="rId15" Type="http://schemas.openxmlformats.org/officeDocument/2006/relationships/slide" Target="slides/slide8.xml"/><Relationship Id="rId13" Type="http://schemas.openxmlformats.org/officeDocument/2006/relationships/slide" Target="slides/slide6.xml"/><Relationship Id="rId7" Type="http://schemas.openxmlformats.org/officeDocument/2006/relationships/tableStyles" Target="tableStyles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3" Type="http://schemas.openxmlformats.org/officeDocument/2006/relationships/commentAuthors" Target="commentAuthors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2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E0D6-6212-E842-A73E-3B7FC6A8F192}" type="datetimeFigureOut">
              <a:rPr lang="es-ES_tradnl" smtClean="0"/>
              <a:t>28/11/2020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B0C3-C0CF-7144-9FB0-F96185DCCE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57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63" y="18256"/>
            <a:ext cx="5975927" cy="7298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E4D790-4C2B-4D52-9BB6-D68CC78EB3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5675" y="5652655"/>
            <a:ext cx="4165600" cy="610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28/11/20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2.jpg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3.jpg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.jpg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5.jpg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8.jp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9.jpg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0.jp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1.jpg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4.jpg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2.jpg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3.jpg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4.jpg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9.jpg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jpg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Telemetro 228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228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6,965.40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27,861.60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8581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18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https://somosimpactopositivo.com/impacto-economico/empleo-panama-pacifico/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Impacto Positivo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https://www.youtube.com/watch?v=nk0jLR5xKv4&amp;feature=emb_logo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851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https://www.laestrella.com.pa/nacional/201224/201226-jaime-carrizo-hay-brindarle-herramientas-sector-logistico-fortalecerlo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851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https://www.laestrella.com.pa/economia/201226/jaime-carrizo-desafio-captar-talento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851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Impreso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La Estrella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Impreso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 páginas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5,559.85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22,239.40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mpre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640080"/>
            <a:ext cx="77724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Impreso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La Estrella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Impreso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6C x 3"- portada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595.70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2,382.80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mpre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640080"/>
            <a:ext cx="77724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https://twitter.com/TReporta/status/1334130747972706305?s=20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ADEDAPP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https://twitter.com/TReporta/status/1334119677233156098?s=08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ADEDAPP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https://twitter.com/TReporta/status/1334119241696546817?s=08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ADEDAPP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https://twitter.com/TReporta/status/1334158463988101121?s=20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ADEDAPP 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https://www.telemetro.com/entrevistas/2020/12/02/adedapp-promueve-bolsa-de-empleo/3514126.html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2,321.80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9,287.20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https://twitter.com/TReporta/status/1334346774421663745?s=20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ADEDAPP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08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https://twitter.com/ElCFPanama/status/1336329776890408960?s=20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ADEDAPP 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09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https://twitter.com/PanamaAmerica/status/1336873270411468801?s=20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ADEDAPP 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09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https://twitter.com/PanamaAmerica/status/1336894661730783232?s=20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ADEDAPP 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https://www.telemetro.com/nacionales/2020/12/02/asociacion-empresas-area-panama-pacifico/3514501.html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2,321.80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9,287.20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https://www.dailymotion.com/video/x7xteb7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2,321.80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9,287.20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04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https://riducaonline.com/2020/12/04/nueva-modalidad-para-la-atraccion-de-empleo-en-la-bolsa-de-trabajo/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https://www.panama24horas.com.pa/comunidad/nueva-modalidad-para-la-atraccion-de-empleo-en-la-bolsa-de-trabajo-de-panama-pacifico/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https://www.elespectadordepanama.com/nueva-modalidad-para-la-atraccion-de-empleo-en-la-bolsa-de-trabajo-de-panama-pacifico/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08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https://elcapitalfinanciero.com/panama-pacifico-desarrolla-nuevas-estrategias-para-la-atraccion-de-empleo-en-su-bolsa-de-trabajo/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08 de Dec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https://www.panamaamerica.com.pa/variedades/nueva-modalidad-en-busqueda-empleo-1177483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ADEDAPP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293</cp:revision>
  <cp:lastPrinted>2019-11-18T20:53:53Z</cp:lastPrinted>
  <dcterms:created xsi:type="dcterms:W3CDTF">2019-05-27T22:30:32Z</dcterms:created>
  <dcterms:modified xsi:type="dcterms:W3CDTF">2020-11-29T01:19:27Z</dcterms:modified>
</cp:coreProperties>
</file>