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831"/>
    <a:srgbClr val="8DC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76798-8608-4DB4-8268-19F483737DE3}">
  <a:tblStyle styleId="{2AE76798-8608-4DB4-8268-19F483737D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376"/>
    <p:restoredTop sz="94719"/>
  </p:normalViewPr>
  <p:slideViewPr>
    <p:cSldViewPr snapToGrid="0">
      <p:cViewPr varScale="1">
        <p:scale>
          <a:sx n="66" d="100"/>
          <a:sy n="66" d="100"/>
        </p:scale>
        <p:origin x="58" y="-19"/>
      </p:cViewPr>
      <p:guideLst>
        <p:guide orient="horz" pos="867"/>
        <p:guide pos="272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24" Type="http://schemas.openxmlformats.org/officeDocument/2006/relationships/slide" Target="slides/slide18.xml"/><Relationship Id="rId8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26" Type="http://schemas.openxmlformats.org/officeDocument/2006/relationships/slide" Target="slides/slide20.xml"/><Relationship Id="rId18" Type="http://schemas.openxmlformats.org/officeDocument/2006/relationships/slide" Target="slides/slide1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20" Type="http://schemas.openxmlformats.org/officeDocument/2006/relationships/slide" Target="slides/slide14.xml"/><Relationship Id="rId30" Type="http://schemas.openxmlformats.org/officeDocument/2006/relationships/slide" Target="slides/slide24.xml"/><Relationship Id="rId22" Type="http://schemas.openxmlformats.org/officeDocument/2006/relationships/slide" Target="slides/slide16.xml"/><Relationship Id="rId16" Type="http://schemas.openxmlformats.org/officeDocument/2006/relationships/slide" Target="slides/slide10.xml"/><Relationship Id="rId28" Type="http://schemas.openxmlformats.org/officeDocument/2006/relationships/slide" Target="slides/slide22.xml"/><Relationship Id="rId6" Type="http://schemas.openxmlformats.org/officeDocument/2006/relationships/tableStyles" Target="tableStyles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9" Type="http://schemas.openxmlformats.org/officeDocument/2006/relationships/slide" Target="slides/slide3.xml"/><Relationship Id="rId31" Type="http://schemas.openxmlformats.org/officeDocument/2006/relationships/slide" Target="slides/slide25.xml"/><Relationship Id="rId11" Type="http://schemas.openxmlformats.org/officeDocument/2006/relationships/slide" Target="slides/slide5.xml"/><Relationship Id="rId14" Type="http://schemas.openxmlformats.org/officeDocument/2006/relationships/slide" Target="slides/slide8.xml"/><Relationship Id="rId5" Type="http://schemas.openxmlformats.org/officeDocument/2006/relationships/theme" Target="theme/theme1.xml"/><Relationship Id="rId29" Type="http://schemas.openxmlformats.org/officeDocument/2006/relationships/slide" Target="slides/slide23.xml"/><Relationship Id="rId21" Type="http://schemas.openxmlformats.org/officeDocument/2006/relationships/slide" Target="slides/slide15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23" Type="http://schemas.openxmlformats.org/officeDocument/2006/relationships/slide" Target="slides/slide17.xml"/><Relationship Id="rId32" Type="http://schemas.openxmlformats.org/officeDocument/2006/relationships/slide" Target="slides/slide26.xml"/><Relationship Id="rId17" Type="http://schemas.openxmlformats.org/officeDocument/2006/relationships/slide" Target="slides/slide11.xml"/><Relationship Id="rId10" Type="http://schemas.openxmlformats.org/officeDocument/2006/relationships/slide" Target="slides/slide4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8FD5-4AC9-4437-90B1-CB505E89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E18B2-EC9A-473A-AC7D-0E082C79C7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6F526-30D3-4143-AD11-59629139DB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8437D-4101-43AD-995E-485449F29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50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preserve="1" userDrawn="1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71500" y="-62201"/>
            <a:ext cx="5810827" cy="74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231574" y="878581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1B4F99-B4BB-449F-8BBB-98B0D8743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0" y="877888"/>
            <a:ext cx="127000" cy="174625"/>
          </a:xfrm>
        </p:spPr>
        <p:txBody>
          <a:bodyPr/>
          <a:lstStyle>
            <a:lvl1pPr marL="50800" indent="0">
              <a:buNone/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1510F6-5B14-4C2B-97A2-9C19EE4B93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5000" y="3032125"/>
            <a:ext cx="127000" cy="174625"/>
          </a:xfrm>
        </p:spPr>
        <p:txBody>
          <a:bodyPr/>
          <a:lstStyle>
            <a:lvl1pPr marL="50800" indent="0">
              <a:buNone/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910810-FB33-4A22-8164-A40D3DAC2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4568" y="5267704"/>
            <a:ext cx="80963" cy="103188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344BAD-5D16-4560-B2A2-5C15DDAD0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0513" y="5319713"/>
            <a:ext cx="3668712" cy="468312"/>
          </a:xfrm>
        </p:spPr>
        <p:txBody>
          <a:bodyPr/>
          <a:lstStyle>
            <a:lvl1pPr marL="5080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slideLayout" Target="../slideLayouts/slideLayout6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53" r:id="rId3"/>
    <p:sldLayoutId id="2147483660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'1.0' encoding='UTF-8' standalone='yes'?>
<Relationships xmlns="http://schemas.openxmlformats.org/package/2006/relationships"><Relationship Id="rId3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3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3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https://www.panamaamerica.com.pa/variedades/futuro-educacion-superior-adios-tramites-en-papel-1175977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17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https://www.panamaamerica.com.pa/sociedad/mi-madre-grababa-su-voz-yo-poder-estudiar-guillermo-moreno-un-abogado-ciego-que-desafio-al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https://vozdeladiasporanews.com/el-emprendimiento-marca-la-nueva-era-laboral/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https://riducaonline.com/2020/11/27/el-emprendimiento-marca-la-nueva-era-laboral/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https://enmayuscula.com/nacionales/135194-el-emprendimiento-emerge-en-la-crisis-por-el-covid-19.html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En Mayúscula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19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FETV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3,588.00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14,352.00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8581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Radio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KW Continente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Radio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225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240.75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963.00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675200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15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https://twitter.com/PanamaAmerica/status/1328163379802869760?s=20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15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https://twitter.com/PanamaAmerica/status/1328028490097160196?s=20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https://twitter.com/riducaonline/status/1329889217514704900?s=20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Facebook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https://www.facebook.com/permalink.php?story_fbid=400498901362852&amp;id=111652980247447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Facebook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https://riducaonline.com/2020/11/20/la-pandemia-globalizo-la-educacion-superior-con-la-modalidad-virtual/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22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https://twitter.com/PanamaAmerica/status/1330524184750002177?s=20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22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https://twitter.com/PanamaAmerica/status/1330737339161841664?s=20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23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https://twitter.com/PanamaAmerica/status/1330979435907059713?s=20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https://twitter.com/VozDiasporaSV/status/1332577200621711360?s=20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19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https://twitter.com/PanamaAmerica/status/1329461149193080836?s=20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https://twitter.com/VozDiasporaSV/status/1332596724251111425?s=20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https://twitter.com/enmayuscula507/status/1332368127850663939?s=20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En Mayúscula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21207" cy="521207"/>
          </a:xfrm>
          <a:prstGeom prst="rect">
            <a:avLst/>
          </a:prstGeom>
        </p:spPr>
      </p:pic>
      <p:pic>
        <p:nvPicPr>
          <p:cNvPr id="10" name="Picture 9" descr="UMECIT 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https://www.panama24horas.com.pa/tecnologia/la-pandemia-globalizo-la-educacion-superior-con-la-modalidad-virtual/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https://www.elespectadordepanama.com/la-pandemia-globalizo-la-educacion-superior-con-la-modalidad-virtual/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21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https://www.panamaamerica.com.pa/variedades/retos-se-globaliza-educacion-superior-1176437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23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https://somosimpactopositivo.com/impacto-social/modalidad-virtual-estudios/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24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http://www.escenariosv.com/content/print/pandemia-globalizo-educacion-superior-modalidad-virtual/202011240830044474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Escenarios- El Salvador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https://vozdeladiasporanews.com/la-pandemia-globalizo-la-educacion-superior-con-la-modalidad-virtual/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https://www.periodicoequilibrium.com/129602-2/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Periodico Equilibrium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45720"/>
            <a:ext cx="533053" cy="521207"/>
          </a:xfrm>
          <a:prstGeom prst="rect">
            <a:avLst/>
          </a:prstGeom>
        </p:spPr>
      </p:pic>
      <p:pic>
        <p:nvPicPr>
          <p:cNvPr id="10" name="Picture 9" descr="UMECIT 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Acosta</dc:creator>
  <cp:lastModifiedBy>David García</cp:lastModifiedBy>
  <cp:revision>84</cp:revision>
  <dcterms:modified xsi:type="dcterms:W3CDTF">2020-09-08T01:10:10Z</dcterms:modified>
</cp:coreProperties>
</file>