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commentAuthors+xml" PartName="/ppt/commentAuthors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IdLst>
    <p:sldId id="256" r:id="rId8"/>
    <p:sldId id="257" r:id="rId9"/>
    <p:sldId id="258" r:id="rId10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pos="55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dine Sanhueza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400"/>
    <a:srgbClr val="FF7C07"/>
    <a:srgbClr val="009900"/>
    <a:srgbClr val="0B215B"/>
    <a:srgbClr val="003D7C"/>
    <a:srgbClr val="CD0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9"/>
    <p:restoredTop sz="94343" autoAdjust="0"/>
  </p:normalViewPr>
  <p:slideViewPr>
    <p:cSldViewPr snapToGrid="0" snapToObjects="1">
      <p:cViewPr varScale="1">
        <p:scale>
          <a:sx n="95" d="100"/>
          <a:sy n="95" d="100"/>
        </p:scale>
        <p:origin x="1056" y="72"/>
      </p:cViewPr>
      <p:guideLst>
        <p:guide orient="horz" pos="1117"/>
        <p:guide orient="horz" pos="3997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1.xml"/><Relationship Id="rId2" Type="http://schemas.openxmlformats.org/officeDocument/2006/relationships/notesMaster" Target="notesMasters/notesMaster1.xml"/><Relationship Id="rId6" Type="http://schemas.openxmlformats.org/officeDocument/2006/relationships/theme" Target="theme/theme1.xml"/><Relationship Id="rId9" Type="http://schemas.openxmlformats.org/officeDocument/2006/relationships/slide" Target="slides/slide2.xml"/><Relationship Id="rId7" Type="http://schemas.openxmlformats.org/officeDocument/2006/relationships/tableStyles" Target="tableStyle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3" Type="http://schemas.openxmlformats.org/officeDocument/2006/relationships/commentAuthors" Target="commentAuthors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8E0D6-6212-E842-A73E-3B7FC6A8F192}" type="datetimeFigureOut">
              <a:rPr lang="es-ES_tradnl" smtClean="0"/>
              <a:t>28/11/2020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1B0C3-C0CF-7144-9FB0-F96185DCCE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573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57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1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295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278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4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63" y="18256"/>
            <a:ext cx="5975927" cy="7298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E4D790-4C2B-4D52-9BB6-D68CC78EB3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5675" y="5652655"/>
            <a:ext cx="4165600" cy="610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747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428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078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53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63876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1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7" Type="http://schemas.openxmlformats.org/officeDocument/2006/relationships/slideLayout" Target="../slideLayouts/slideLayout7.xml"/><Relationship Id="rId3" Type="http://schemas.openxmlformats.org/officeDocument/2006/relationships/slideLayout" Target="../slideLayouts/slideLayout3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932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21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http://www.radiomiapanama.com/noticias/radio-mia-farandula/28646-el-impacto-de-la-pandemia-en-las-artes-escenicas.html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Radio Mia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ADEDAPP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21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http://www.entiempopanama.com/noticias/farandula/16516-el-impacto-de-la-pandemia-en-las-artes-escenicas.html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En Tiempo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ADEDAPP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21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https://www.vidayexito.net/estilo-de-vida/netflix-y-amazon-muestran-mas-interes-por-las-producciones-latinoamericanas/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Vida y Éxito- Costa 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ADEDAPP 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293</cp:revision>
  <cp:lastPrinted>2019-11-18T20:53:53Z</cp:lastPrinted>
  <dcterms:created xsi:type="dcterms:W3CDTF">2019-05-27T22:30:32Z</dcterms:created>
  <dcterms:modified xsi:type="dcterms:W3CDTF">2020-11-29T01:19:27Z</dcterms:modified>
</cp:coreProperties>
</file>