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731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478"/>
    <a:srgbClr val="CD036B"/>
    <a:srgbClr val="FC329C"/>
    <a:srgbClr val="E9C61E"/>
    <a:srgbClr val="FC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54"/>
  </p:normalViewPr>
  <p:slideViewPr>
    <p:cSldViewPr snapToGrid="0" snapToObjects="1">
      <p:cViewPr varScale="1">
        <p:scale>
          <a:sx n="60" d="100"/>
          <a:sy n="60" d="100"/>
        </p:scale>
        <p:origin x="62" y="538"/>
      </p:cViewPr>
      <p:guideLst>
        <p:guide orient="horz" pos="663"/>
        <p:guide orient="horz" pos="731"/>
        <p:guide pos="317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C0CB-61BA-9046-A1DF-7284E38B9F80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4996-0C3A-DE45-9F06-032C7EBD398E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377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00" y="298800"/>
            <a:ext cx="61341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B044CE-EB1A-4EC9-AF2B-353683C5CB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29163" y="5706776"/>
            <a:ext cx="3786187" cy="67468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10367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373</cp:revision>
  <dcterms:created xsi:type="dcterms:W3CDTF">2019-05-27T22:30:32Z</dcterms:created>
  <dcterms:modified xsi:type="dcterms:W3CDTF">2020-08-19T03:03:29Z</dcterms:modified>
</cp:coreProperties>
</file>