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1139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9B8"/>
    <a:srgbClr val="FFFBFD"/>
    <a:srgbClr val="E60478"/>
    <a:srgbClr val="CD036B"/>
    <a:srgbClr val="FC329C"/>
    <a:srgbClr val="E9C61E"/>
    <a:srgbClr val="FC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6" autoAdjust="0"/>
    <p:restoredTop sz="94654"/>
  </p:normalViewPr>
  <p:slideViewPr>
    <p:cSldViewPr snapToGrid="0" snapToObjects="1">
      <p:cViewPr varScale="1">
        <p:scale>
          <a:sx n="82" d="100"/>
          <a:sy n="82" d="100"/>
        </p:scale>
        <p:origin x="1440" y="72"/>
      </p:cViewPr>
      <p:guideLst>
        <p:guide orient="horz" pos="663"/>
        <p:guide orient="horz" pos="1139"/>
        <p:guide pos="249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C0CB-61BA-9046-A1DF-7284E38B9F80}" type="datetimeFigureOut">
              <a:rPr lang="es-PA" smtClean="0"/>
              <a:t>1/7/20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4996-0C3A-DE45-9F06-032C7EBD398E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37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152348-6CFE-46D3-B7B3-F82CD128BD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99050" y="5670550"/>
            <a:ext cx="3886200" cy="609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1/7/20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15000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386</cp:revision>
  <dcterms:created xsi:type="dcterms:W3CDTF">2019-05-27T22:30:32Z</dcterms:created>
  <dcterms:modified xsi:type="dcterms:W3CDTF">2020-07-01T22:16:27Z</dcterms:modified>
</cp:coreProperties>
</file>