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orient="horz" pos="754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5488" userDrawn="1">
          <p15:clr>
            <a:srgbClr val="A4A3A4"/>
          </p15:clr>
        </p15:guide>
        <p15:guide id="5" pos="3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478"/>
    <a:srgbClr val="CD036B"/>
    <a:srgbClr val="FC329C"/>
    <a:srgbClr val="E9C61E"/>
    <a:srgbClr val="FC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5" autoAdjust="0"/>
    <p:restoredTop sz="94654"/>
  </p:normalViewPr>
  <p:slideViewPr>
    <p:cSldViewPr snapToGrid="0" snapToObjects="1">
      <p:cViewPr varScale="1">
        <p:scale>
          <a:sx n="63" d="100"/>
          <a:sy n="63" d="100"/>
        </p:scale>
        <p:origin x="67" y="480"/>
      </p:cViewPr>
      <p:guideLst>
        <p:guide orient="horz" pos="3816"/>
        <p:guide orient="horz" pos="754"/>
        <p:guide pos="317"/>
        <p:guide pos="5488"/>
        <p:guide pos="3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CB-61BA-9046-A1DF-7284E38B9F80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4996-0C3A-DE45-9F06-032C7EBD398E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37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05C236-62EA-455A-9776-025843DE19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7638" y="5597525"/>
            <a:ext cx="3787775" cy="57943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346</cp:revision>
  <dcterms:created xsi:type="dcterms:W3CDTF">2019-05-27T22:30:32Z</dcterms:created>
  <dcterms:modified xsi:type="dcterms:W3CDTF">2020-08-19T03:04:02Z</dcterms:modified>
</cp:coreProperties>
</file>