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3" pos="5488" userDrawn="1">
          <p15:clr>
            <a:srgbClr val="A4A3A4"/>
          </p15:clr>
        </p15:guide>
        <p15:guide id="5" pos="272" userDrawn="1">
          <p15:clr>
            <a:srgbClr val="A4A3A4"/>
          </p15:clr>
        </p15:guide>
        <p15:guide id="6" orient="horz" pos="3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A08"/>
    <a:srgbClr val="462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4"/>
    <p:restoredTop sz="94654"/>
  </p:normalViewPr>
  <p:slideViewPr>
    <p:cSldViewPr snapToGrid="0" snapToObjects="1" showGuides="1">
      <p:cViewPr varScale="1">
        <p:scale>
          <a:sx n="66" d="100"/>
          <a:sy n="66" d="100"/>
        </p:scale>
        <p:origin x="58" y="408"/>
      </p:cViewPr>
      <p:guideLst>
        <p:guide orient="horz" pos="1139"/>
        <p:guide pos="5488"/>
        <p:guide pos="272"/>
        <p:guide orient="horz" pos="31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D9BB-D211-AD4D-99AA-FBD50C5C3F33}" type="datetimeFigureOut">
              <a:rPr lang="es-ES_tradnl" smtClean="0"/>
              <a:t>18/08/2020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65F4-C7D7-CD4E-82A0-23092A6FDAB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770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4010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828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6793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1595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738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686"/>
            <a:ext cx="7886700" cy="5215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B3D00C-8DA5-4F7E-8701-6C9F09CE85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2363" y="5060950"/>
            <a:ext cx="4083050" cy="4445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5584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7326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9603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534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8710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4460-F1FC-854B-8771-E9A964223A13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9B82-3D52-924D-9999-8FC20C3E9A12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599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247</cp:revision>
  <cp:lastPrinted>2020-01-22T04:00:56Z</cp:lastPrinted>
  <dcterms:created xsi:type="dcterms:W3CDTF">2020-01-11T20:31:47Z</dcterms:created>
  <dcterms:modified xsi:type="dcterms:W3CDTF">2020-08-19T03:04:34Z</dcterms:modified>
</cp:coreProperties>
</file>