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orient="horz" pos="754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5488" userDrawn="1">
          <p15:clr>
            <a:srgbClr val="A4A3A4"/>
          </p15:clr>
        </p15:guide>
        <p15:guide id="5" pos="33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478"/>
    <a:srgbClr val="CD036B"/>
    <a:srgbClr val="FC329C"/>
    <a:srgbClr val="E9C61E"/>
    <a:srgbClr val="FC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5" autoAdjust="0"/>
    <p:restoredTop sz="94654"/>
  </p:normalViewPr>
  <p:slideViewPr>
    <p:cSldViewPr snapToGrid="0" snapToObjects="1">
      <p:cViewPr varScale="1">
        <p:scale>
          <a:sx n="63" d="100"/>
          <a:sy n="63" d="100"/>
        </p:scale>
        <p:origin x="67" y="480"/>
      </p:cViewPr>
      <p:guideLst>
        <p:guide orient="horz" pos="3816"/>
        <p:guide orient="horz" pos="754"/>
        <p:guide pos="317"/>
        <p:guide pos="5488"/>
        <p:guide pos="33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4" Type="http://schemas.openxmlformats.org/officeDocument/2006/relationships/viewProps" Target="viewProps.xml"/><Relationship Id="rId21" Type="http://schemas.openxmlformats.org/officeDocument/2006/relationships/slide" Target="slides/slide15.xml"/><Relationship Id="rId5" Type="http://schemas.openxmlformats.org/officeDocument/2006/relationships/theme" Target="theme/theme1.xml"/><Relationship Id="rId26" Type="http://schemas.openxmlformats.org/officeDocument/2006/relationships/slide" Target="slides/slide20.xml"/><Relationship Id="rId19" Type="http://schemas.openxmlformats.org/officeDocument/2006/relationships/slide" Target="slides/slide13.xml"/><Relationship Id="rId3" Type="http://schemas.openxmlformats.org/officeDocument/2006/relationships/presProps" Target="presProps.xml"/><Relationship Id="rId15" Type="http://schemas.openxmlformats.org/officeDocument/2006/relationships/slide" Target="slides/slide9.xml"/><Relationship Id="rId20" Type="http://schemas.openxmlformats.org/officeDocument/2006/relationships/slide" Target="slides/slide14.xml"/><Relationship Id="rId18" Type="http://schemas.openxmlformats.org/officeDocument/2006/relationships/slide" Target="slides/slide12.xml"/><Relationship Id="rId9" Type="http://schemas.openxmlformats.org/officeDocument/2006/relationships/slide" Target="slides/slide3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24" Type="http://schemas.openxmlformats.org/officeDocument/2006/relationships/slide" Target="slides/slide18.xml"/><Relationship Id="rId16" Type="http://schemas.openxmlformats.org/officeDocument/2006/relationships/slide" Target="slides/slide10.xml"/><Relationship Id="rId10" Type="http://schemas.openxmlformats.org/officeDocument/2006/relationships/slide" Target="slides/slide4.xml"/><Relationship Id="rId7" Type="http://schemas.openxmlformats.org/officeDocument/2006/relationships/slide" Target="slides/slide1.xml"/><Relationship Id="rId17" Type="http://schemas.openxmlformats.org/officeDocument/2006/relationships/slide" Target="slides/slide11.xml"/><Relationship Id="rId14" Type="http://schemas.openxmlformats.org/officeDocument/2006/relationships/slide" Target="slides/slide8.xml"/><Relationship Id="rId2" Type="http://schemas.openxmlformats.org/officeDocument/2006/relationships/notesMaster" Target="notesMasters/notesMaster1.xml"/><Relationship Id="rId25" Type="http://schemas.openxmlformats.org/officeDocument/2006/relationships/slide" Target="slides/slide19.xml"/><Relationship Id="rId12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C0CB-61BA-9046-A1DF-7284E38B9F80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4996-0C3A-DE45-9F06-032C7EBD398E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377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05C236-62EA-455A-9776-025843DE19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27638" y="5597525"/>
            <a:ext cx="3787775" cy="57943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7" Type="http://schemas.openxmlformats.org/officeDocument/2006/relationships/slideLayout" Target="../slideLayouts/slideLayout7.xml"/><Relationship Id="rId3" Type="http://schemas.openxmlformats.org/officeDocument/2006/relationships/slideLayout" Target="../slideLayouts/slideLayout3.xml"/><Relationship Id="rId13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9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20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2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24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27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0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https://panamaaldia.news/panama-en-la-mira-de-compradores-internacionales-de-bienes-raices-2/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al Día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15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http://madridhoy.info/search.php?pagina=19&amp;s=%40%40Panam%C3%A1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Madrid Hoy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portada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27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https://somosimpactopositivo.com/impacto-economico/aniversario-encuentra24/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Impacto Positivo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Impreso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29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https://en.wikipedia.org/wiki/Adele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Metro Libre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Impreso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321 hola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mpre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640080"/>
            <a:ext cx="777240" cy="777240"/>
          </a:xfrm>
          <a:prstGeom prst="rect">
            <a:avLst/>
          </a:prstGeom>
        </p:spPr>
      </p:pic>
      <p:pic>
        <p:nvPicPr>
          <p:cNvPr id="7" name="Picture 6" descr="E24 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29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https://www.metrolibre.com/econom%C3%ADa/185546-comercio-electr%C3%B3nico-crece-en-un-150-por-la-pandemia.html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Metro Libre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https://somosimpactopositivo.com/impactando-en-positivo/comsmarket-agencia/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Impacto Positivo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05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https://twitter.com/criticaenlinea/status/1313004115430178817?s=20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Crítica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06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https://twitter.com/ReportoCA/status/1313549638864117760?s=20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Reportes de Camérica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06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https://twitter.com/EstrellaOnline/status/1313554875150721024?s=20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https://twitter.com/ElCFPanama/status/1313866365854461953?s=20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Capital Financiero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Instagram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https://www.instagram.com/p/CGECFkHnvmw/?igshid=a9bowmzakvt8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Capital Financiero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Instagram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nst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05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https://www.critica.com.pa/nacional/el-consumo-siempre-vuelve-589324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Crítica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https://twitter.com/EstrellaOnline/status/1313773683941478401?s=20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https://www.facebook.com/LaEstrelladePanama/photos/capac-plataforma-virtual-clave-para-ferias-inmobiliarias-en-tiempos-de-covid-19-/3362490347121567/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Facebook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29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https://twitter.com/MetroLibrePTY/status/1321754944316207105?s=20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Metro Libre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06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https://www.laestrella.com.pa/economia/201006/plataforma-virtual-clave-ferias-inmobiliarias-tiempos-covid-19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https://elcapitalfinanciero.com/modalidad-virtual-impacta-a-las-principales-ferias-comerciales-de-la-region/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Capital Financiero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http://www.findglocal.com/PA/Panama-City/22056981168/El-Espectador-de-Panam%C3%A1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Find G Local- El Espectador 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https://www.periodicoequilibrium.com/vivir-en-espacios-abiertos-alternativa-de-usuarios-de-plataformas-digitales/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Periódico Equilibrium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panama24horas.com.pa/centroamerica/encuentra24-cumple-15-anos-siendo-la-plataforma-lider-en-la-region/#~text=existencia%20de%20Encuentra24.-,Este%20mes%2C%20la%20plataforma%20digital%20l%C3%ADder%20en%20la%20regi%C3%B3n%2C%20celebra,nuestra%20regi%C3%B3n%20y%20el%20Carib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24 Horas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https://panamaaldia.news/encuentra24-cumple-15-anos-siendo-la-plataforma-lider-en-la-region/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al Día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15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https://www.vidayexito.net/agenda/encuentra24-promocionara-la-feria-capac-con-50-millones-de-usuarios-en-toda-la-region/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Vida y Éxito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346</cp:revision>
  <dcterms:created xsi:type="dcterms:W3CDTF">2019-05-27T22:30:32Z</dcterms:created>
  <dcterms:modified xsi:type="dcterms:W3CDTF">2020-08-19T03:04:02Z</dcterms:modified>
</cp:coreProperties>
</file>