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113" userDrawn="1">
          <p15:clr>
            <a:srgbClr val="A4A3A4"/>
          </p15:clr>
        </p15:guide>
        <p15:guide id="3" pos="2925" userDrawn="1">
          <p15:clr>
            <a:srgbClr val="A4A3A4"/>
          </p15:clr>
        </p15:guide>
        <p15:guide id="4" pos="5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9D7B31"/>
    <a:srgbClr val="009FE3"/>
    <a:srgbClr val="54B02F"/>
    <a:srgbClr val="FFD330"/>
    <a:srgbClr val="009CA0"/>
    <a:srgbClr val="000000"/>
    <a:srgbClr val="F1664D"/>
    <a:srgbClr val="CCFF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1429"/>
  </p:normalViewPr>
  <p:slideViewPr>
    <p:cSldViewPr>
      <p:cViewPr varScale="1">
        <p:scale>
          <a:sx n="62" d="100"/>
          <a:sy n="62" d="100"/>
        </p:scale>
        <p:origin x="58" y="499"/>
      </p:cViewPr>
      <p:guideLst>
        <p:guide orient="horz" pos="1344"/>
        <p:guide pos="113"/>
        <p:guide pos="2925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02338-E9FB-6349-A82D-2EC653503991}" type="datetimeFigureOut">
              <a:rPr lang="es-ES_tradnl" smtClean="0"/>
              <a:t>01/04/2021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9690-B9E7-4740-A103-29B49D49603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29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4135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007100"/>
            <a:ext cx="9144000" cy="850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8450" y="6013450"/>
            <a:ext cx="8535035" cy="0"/>
          </a:xfrm>
          <a:custGeom>
            <a:avLst/>
            <a:gdLst/>
            <a:ahLst/>
            <a:cxnLst/>
            <a:rect l="l" t="t" r="r" b="b"/>
            <a:pathLst>
              <a:path w="8535035">
                <a:moveTo>
                  <a:pt x="0" y="0"/>
                </a:moveTo>
                <a:lnTo>
                  <a:pt x="853470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3658" y="2258237"/>
            <a:ext cx="201668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8509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8509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75100" y="228600"/>
            <a:ext cx="1955800" cy="8382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23900"/>
            <a:ext cx="9144000" cy="127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032500"/>
            <a:ext cx="9144000" cy="127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6600" y="977900"/>
            <a:ext cx="7683500" cy="49022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0299" y="2199931"/>
            <a:ext cx="4243400" cy="112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499" y="1835924"/>
            <a:ext cx="8202930" cy="2183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ia de 300920_TT_Reporte de Gestión Agosto_Oficial" id="{26D0E1B9-5CB3-F84F-9D33-DFA1C0E0648B}" vid="{D1B82DB6-E4B6-EC4E-999D-39938C1E52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40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Trebuchet MS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cm@comsmarket.com</dc:creator>
  <cp:lastModifiedBy>David García</cp:lastModifiedBy>
  <cp:revision>20</cp:revision>
  <cp:lastPrinted>2018-10-02T02:01:20Z</cp:lastPrinted>
  <dcterms:created xsi:type="dcterms:W3CDTF">2020-10-12T17:26:52Z</dcterms:created>
  <dcterms:modified xsi:type="dcterms:W3CDTF">2021-04-01T13:42:29Z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2017-09-28T00:00:00Z</vt:filetime>
  </property>
</Properties>
</file>