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pos="55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dine Sanhueza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B215B"/>
    <a:srgbClr val="003D7C"/>
    <a:srgbClr val="CD0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3"/>
    <p:restoredTop sz="94343" autoAdjust="0"/>
  </p:normalViewPr>
  <p:slideViewPr>
    <p:cSldViewPr snapToGrid="0" snapToObjects="1">
      <p:cViewPr varScale="1">
        <p:scale>
          <a:sx n="58" d="100"/>
          <a:sy n="58" d="100"/>
        </p:scale>
        <p:origin x="53" y="590"/>
      </p:cViewPr>
      <p:guideLst>
        <p:guide orient="horz" pos="1139"/>
        <p:guide orient="horz" pos="3997"/>
        <p:guide pos="249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8E0D6-6212-E842-A73E-3B7FC6A8F192}" type="datetimeFigureOut">
              <a:rPr lang="es-ES_tradnl" smtClean="0"/>
              <a:t>18/08/2020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1B0C3-C0CF-7144-9FB0-F96185DCCED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57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57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17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952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278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4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63" y="18256"/>
            <a:ext cx="5975927" cy="7298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E4D790-4C2B-4D52-9BB6-D68CC78EB3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5675" y="5652655"/>
            <a:ext cx="4165600" cy="610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4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7471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428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78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36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3876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20B0-2BAF-C849-945E-F9FEF71CE641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6C9A-B325-0843-9242-79B54DC3719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9320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4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5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6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7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8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9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2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3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4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No Link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128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3,910.40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15,641.60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8581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https://xpectativapty.com/2020/11/26/panama-pacifico-la-comunidad-del-emprendimiento-y-la-creatividad/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Xpectativa PTY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27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https://vozdeladiasporanews.com/panama-pacifico-atesora-lugares-emblematicos-que-marcaron-la-historia-del-pais/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https://vozdeladiasporanews.com/como-hemos-podido-seguir-siendo-competitivos-en-panama-pacifico/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https://somosimpactopositivo.com/impacto-social/panama-pacifico-turismo/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Impacto Positivo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https://riducaonline.com/2020/11/30/panama-pacifico-la-comunidad-del-emprendimiento-y-la-creatividad/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No Link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486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7,290.00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29,160.00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8581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https://www.youtube.com/watch?v=RyCKGiePHUQ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2,430.00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9,720.00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https://pa.domiplay.net/video/entrevista-a-magaly-regalado-gerente-30-11-20-nex-rychuq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2,430.00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9,720.00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https://www.dailymotion.com/video/x7xteb7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2,430.00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9,720.00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https://twitter.com/TReporta/status/1327052086161395714?s=20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21207" cy="521207"/>
          </a:xfrm>
          <a:prstGeom prst="rect">
            <a:avLst/>
          </a:prstGeom>
        </p:spPr>
      </p:pic>
      <p:pic>
        <p:nvPicPr>
          <p:cNvPr id="7" name="Picture 6" descr="PANAMA PACIFICO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https://www.telemetro.com/minuto-tecnologico/2020/11/13/panama-pacifico-apuesta-por-la-virtualidad/3452368.html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Telemetro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1,303.47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5,213.88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16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https://twitter.com/PanamaAmerica/status/1328503119353950208?s=20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21207" cy="521207"/>
          </a:xfrm>
          <a:prstGeom prst="rect">
            <a:avLst/>
          </a:prstGeom>
        </p:spPr>
      </p:pic>
      <p:pic>
        <p:nvPicPr>
          <p:cNvPr id="7" name="Picture 6" descr="PANAMA PACIFICO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https://twitter.com/Panama24horas/status/1331952196343230464?s=20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21207" cy="521207"/>
          </a:xfrm>
          <a:prstGeom prst="rect">
            <a:avLst/>
          </a:prstGeom>
        </p:spPr>
      </p:pic>
      <p:pic>
        <p:nvPicPr>
          <p:cNvPr id="7" name="Picture 6" descr="PANAMA PACIFICO 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27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https://twitter.com/VozDiasporaSV/status/1332514294655750145?s=20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21207" cy="521207"/>
          </a:xfrm>
          <a:prstGeom prst="rect">
            <a:avLst/>
          </a:prstGeom>
        </p:spPr>
      </p:pic>
      <p:pic>
        <p:nvPicPr>
          <p:cNvPr id="7" name="Picture 6" descr="PANAMA PACIFICO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28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https://twitter.com/VozDiasporaSV/status/1332577794606424065?s=20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21207" cy="521207"/>
          </a:xfrm>
          <a:prstGeom prst="rect">
            <a:avLst/>
          </a:prstGeom>
        </p:spPr>
      </p:pic>
      <p:pic>
        <p:nvPicPr>
          <p:cNvPr id="7" name="Picture 6" descr="PANAMA PACIFICO 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https://www.panamaamerica.com.pa/opinion/ley-emma-buena-noticia-areas-economicas-especiales-1176011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América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https://www.elespectadordepanama.com/panama-pacifico-atesora-lugares-emblematicos-que-marcaron-la-historia-del-pais-y-hoy-son-un-lugar-turistico/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https://www.panama24horas.com.pa/panama/panama-pacifico-atesora-lugares-emblematicos-que-marcaron-la-historia-del-pais-y-hoy-son-un-lugar-turistico/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24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https://riducaonline.com/2020/11/24/panama-pacifico-atesora-lugares-emblematicos-que-marcaron-la-historia-del-pais/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25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https://xpectativapty.com/2020/11/25/panama-pacifico-atesora-lugares-emblematicos-que-marcaron-la-historia-del-pais-y-hoy-son-un-lugar-turistico/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Xpectativa PTY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25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https://riducaonline.com/2020/11/25/como-hemos-podido-seguir-siendo-competitivos-en-panama-pacifico/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26 de Noviembre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https://www.panama24horas.com.pa/panama/panama-pacifico-la-comunidad-del-emprendimiento-y-la-creatividad/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Panamá 24 Horas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868680"/>
            <a:ext cx="533053" cy="521207"/>
          </a:xfrm>
          <a:prstGeom prst="rect">
            <a:avLst/>
          </a:prstGeom>
        </p:spPr>
      </p:pic>
      <p:pic>
        <p:nvPicPr>
          <p:cNvPr id="7" name="Picture 6" descr="PANAMA PACIFICO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235</cp:revision>
  <cp:lastPrinted>2019-11-18T20:53:53Z</cp:lastPrinted>
  <dcterms:created xsi:type="dcterms:W3CDTF">2019-05-27T22:30:32Z</dcterms:created>
  <dcterms:modified xsi:type="dcterms:W3CDTF">2020-08-19T03:04:24Z</dcterms:modified>
</cp:coreProperties>
</file>