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pos="295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pos="5329" userDrawn="1">
          <p15:clr>
            <a:srgbClr val="A4A3A4"/>
          </p15:clr>
        </p15:guide>
        <p15:guide id="7" pos="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E74"/>
    <a:srgbClr val="2D7A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294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58" y="274"/>
      </p:cViewPr>
      <p:guideLst>
        <p:guide orient="horz" pos="1706"/>
        <p:guide pos="2880"/>
        <p:guide orient="horz" pos="3385"/>
        <p:guide pos="295"/>
        <p:guide orient="horz" pos="754"/>
        <p:guide pos="5329"/>
        <p:guide pos="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viewProps" Target="viewProps.xml"/><Relationship Id="rId20" Type="http://schemas.openxmlformats.org/officeDocument/2006/relationships/slide" Target="slides/slide14.xml"/><Relationship Id="rId2" Type="http://schemas.openxmlformats.org/officeDocument/2006/relationships/notesMaster" Target="notesMasters/notesMaster1.xml"/><Relationship Id="rId5" Type="http://schemas.openxmlformats.org/officeDocument/2006/relationships/theme" Target="theme/theme1.xml"/><Relationship Id="rId13" Type="http://schemas.openxmlformats.org/officeDocument/2006/relationships/slide" Target="slides/slide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26" Type="http://schemas.openxmlformats.org/officeDocument/2006/relationships/slide" Target="slides/slide20.xml"/><Relationship Id="rId14" Type="http://schemas.openxmlformats.org/officeDocument/2006/relationships/slide" Target="slides/slide8.xml"/><Relationship Id="rId10" Type="http://schemas.openxmlformats.org/officeDocument/2006/relationships/slide" Target="slides/slide4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11" Type="http://schemas.openxmlformats.org/officeDocument/2006/relationships/slide" Target="slides/slide5.xml"/><Relationship Id="rId23" Type="http://schemas.openxmlformats.org/officeDocument/2006/relationships/slide" Target="slides/slide17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1" Type="http://schemas.openxmlformats.org/officeDocument/2006/relationships/slide" Target="slides/slide15.xml"/><Relationship Id="rId28" Type="http://schemas.openxmlformats.org/officeDocument/2006/relationships/slide" Target="slides/slide22.xml"/><Relationship Id="rId18" Type="http://schemas.openxmlformats.org/officeDocument/2006/relationships/slide" Target="slides/slide12.xml"/><Relationship Id="rId24" Type="http://schemas.openxmlformats.org/officeDocument/2006/relationships/slide" Target="slides/slide18.xml"/><Relationship Id="rId6" Type="http://schemas.openxmlformats.org/officeDocument/2006/relationships/tableStyles" Target="tableStyles.xml"/><Relationship Id="rId29" Type="http://schemas.openxmlformats.org/officeDocument/2006/relationships/slide" Target="slides/slide23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30" Type="http://schemas.openxmlformats.org/officeDocument/2006/relationships/slide" Target="slides/slide24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9" Type="http://schemas.openxmlformats.org/officeDocument/2006/relationships/slide" Target="slides/slide13.xml"/><Relationship Id="rId33" Type="http://schemas.openxmlformats.org/officeDocument/2006/relationships/slide" Target="slides/slide27.xml"/><Relationship Id="rId27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12" Type="http://schemas.openxmlformats.org/officeDocument/2006/relationships/slide" Target="slides/slide6.xml"/><Relationship Id="rId7" Type="http://schemas.openxmlformats.org/officeDocument/2006/relationships/slide" Target="slides/slide1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CE07-EA69-614D-85EA-D681D11087EE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D035-8AED-F44F-B2ED-91ED0E5A0587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2906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565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531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44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499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541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786883-7310-46AE-8C14-C9B645E8EB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0113" y="5624513"/>
            <a:ext cx="4313237" cy="6381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8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483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898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895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2507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67776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13" Type="http://schemas.openxmlformats.org/officeDocument/2006/relationships/image" Target="../media/image1.png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8A25-F16C-694E-87BC-D715F3F1374D}" type="datetimeFigureOut">
              <a:rPr lang="es-PA" smtClean="0"/>
              <a:t>18/8/20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5036-AECB-CD49-A457-9AA5499F7B4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069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01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https://elcapitalfinanciero.com/conozca-como-la-ia-cambio-la-forma-de-viajar/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https://nexnoticias.ruplayers.com/n6d62Lixg2l4l6M/entrevista-al-ing-enrique-luna-sobre-la-inteligencia-artificial.html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1,195.00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4,780.00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https://www.dailymotion.com/embed/video/x7wyvme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21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https://vozdeladiasporanews.com/inteligencia-artificial-mejora-el-nivel-de-seguridad-de-las-actividades-comerciales/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La Voz de la Diáspora- Regional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21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https://www.estrategiaynegocios.net/tecnologia/1417011-330/encuentro-en-por-qu%C3%A9-invertir-en-seguridad-biom%C3%A9trica-para-impulsar-el-comercio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23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https://panama.consulado.gov.co/consulado/citas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Radio Panamá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Radio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100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107.00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428.00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Ra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675200" cy="521207"/>
          </a:xfrm>
          <a:prstGeom prst="rect">
            <a:avLst/>
          </a:prstGeom>
        </p:spPr>
      </p:pic>
      <p:pic>
        <p:nvPicPr>
          <p:cNvPr id="7" name="Picture 6" descr="DAHUA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29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https://somosimpactopositivo.com/impacto-social/inteligencia-artificial/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https://somosimpactopositivo.com/impactando-en-positivo/comsmarket-agencia/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Impacto Positivo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01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https://twitter.com/ElCFPanama/status/1311699596868030465?s=20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Capital Financiero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Instagram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12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https://www.instagram.com/p/CGQouMGn-FB/?igshid=1femxospxoxhy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Espectador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Instagram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nst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16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https://twitter.com/escenariosv/status/1317126121473847297?s=20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Escenarios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02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https://riducaonline.com/2020/10/02/la-tecnologia-que-ayuda-a-monitorear-temperaturas-corporales-anormales/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https://twitter.com/Revista_EyN/status/1322289764817608705?s=20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1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https://twitter.com/Revista_EyN/status/1322288871401525252?s=20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https://twitter.com/Revista_EyN/status/1322287805700153345?s=20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https://twitter.com/Revista_EyN/status/1322233109199392769?s=20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https://twitter.com/Revista_EyN/status/1322287311762108417?s=20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https://twitter.com/Revista_EyN/status/1322286505566605313?s=20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https://twitter.com/Revista_EyN/status/1322284348918370306?s=20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https://twitter.com/Revista_EyN/status/1322283203885998081?s=20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30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https://twitter.com/Revista_EyN/status/1322288058688032769?s=20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Estrategia y Negocios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Twitter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post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2,000.00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wi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21207" cy="521207"/>
          </a:xfrm>
          <a:prstGeom prst="rect">
            <a:avLst/>
          </a:prstGeom>
        </p:spPr>
      </p:pic>
      <p:pic>
        <p:nvPicPr>
          <p:cNvPr id="7" name="Picture 6" descr="DAHUA 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https://riducaonline.com/2020/10/13/la-inteligencia-artificial-mejora-el-nivel-de-seguridad-de-las-actividades-comerciales/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Riduca Online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750.00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13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https://eljacaguero.com.do/inteligencia-artificial-mejora-el-nivel-de-seguridad-de-las-actividades-comerciales/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El Jacagüero- Rep. Dominicana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14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http://mundoescazu.com/index.php/noticias-escazu-negocios/5233-inteligencia-artificial-mejora-el-nivel-de-seguridad-de-las-actividades-comerciales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Mundo Escazu- Costa Rica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15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http://www.escenariosv.com/articulo/Econom%C3%ADa/inteligencia-artificial-mejora-nivel-seguridad-actividades-comerciales/20201015155644004333.html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Escenarios- El Salvador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 página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1,500.00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6,000.00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Televisión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https://panama.consulado.gov.co/consulado/citas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Televisión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3,585.00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14,340.00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8581" cy="521207"/>
          </a:xfrm>
          <a:prstGeom prst="rect">
            <a:avLst/>
          </a:prstGeom>
        </p:spPr>
      </p:pic>
      <p:pic>
        <p:nvPicPr>
          <p:cNvPr id="7" name="Picture 6" descr="DAHUA 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https://www.youtube.com/watch?v=9uCtTNO9D_o&amp;feature=youtu.be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1,195.00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4,780.00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500"/>
            </a:pPr>
            <a:r>
              <a:t>Publicaciones -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365760" y="1097280"/>
            <a:ext cx="1828800" cy="274320"/>
          </a:xfrm>
        </p:spPr>
        <p:txBody>
          <a:bodyPr/>
          <a:lstStyle/>
          <a:p>
            <a:pPr>
              <a:defRPr b="1" sz="1600"/>
            </a:pPr>
            <a:r>
              <a:t>20 de Octubre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r>
              <a:t>https://pa.domiplay.net/video/entrevista-al-ing-enrique-luna-20-10-20-nex-9ucdo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400" y="1828800"/>
          <a:ext cx="3291840" cy="360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</a:tblGrid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NEXTV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Web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239 segundos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Publicitario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1,195.00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Valor Informativo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B/. 4,780.00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Mención de 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Presencia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3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Quote de vocero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</a:t>
                      </a:r>
                    </a:p>
                  </a:txBody>
                  <a:tcPr/>
                </a:tc>
              </a:tr>
              <a:tr h="36027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Favorabilidad mediática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Positiva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731520"/>
            <a:ext cx="533053" cy="521207"/>
          </a:xfrm>
          <a:prstGeom prst="rect">
            <a:avLst/>
          </a:prstGeom>
        </p:spPr>
      </p:pic>
      <p:pic>
        <p:nvPicPr>
          <p:cNvPr id="7" name="Picture 6" descr="DAHUA 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03120"/>
            <a:ext cx="3840480" cy="3840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Comsmarket 2</dc:creator>
  <cp:lastModifiedBy>David García</cp:lastModifiedBy>
  <cp:revision>304</cp:revision>
  <cp:lastPrinted>2020-02-19T22:00:10Z</cp:lastPrinted>
  <dcterms:created xsi:type="dcterms:W3CDTF">2019-09-30T13:48:18Z</dcterms:created>
  <dcterms:modified xsi:type="dcterms:W3CDTF">2020-08-19T03:03:51Z</dcterms:modified>
</cp:coreProperties>
</file>